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theme+xml" PartName="/ppt/theme/theme1.xml"/>
  <Override ContentType="application/vnd.openxmlformats-officedocument.theme+xml" PartName="/ppt/theme/them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custom-properties+xml" PartName="/docProps/custom.xml"/>
  <Override ContentType="application/binary" PartName="/ppt/metadata"/>
  <Override ContentType="application/vnd.openxmlformats-officedocument.presentationml.notesMaster+xml" PartName="/ppt/notesMasters/notesMaster1.xml"/>
  <Override ContentType="application/vnd.openxmlformats-officedocument.presentationml.presProps+xml" PartName="/ppt/presProps.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Lst>
  <p:sldSz cy="6858000" cx="12192000"/>
  <p:notesSz cx="6858000" cy="9144000"/>
  <p:embeddedFontLst>
    <p:embeddedFont>
      <p:font typeface="Proxima Nova"/>
      <p:regular r:id="rId50"/>
      <p:bold r:id="rId51"/>
      <p:italic r:id="rId52"/>
      <p:boldItalic r:id="rId53"/>
    </p:embeddedFont>
    <p:embeddedFont>
      <p:font typeface="Bitter"/>
      <p:regular r:id="rId54"/>
      <p:bold r:id="rId55"/>
      <p:italic r:id="rId56"/>
      <p:boldItalic r:id="rId57"/>
    </p:embeddedFont>
    <p:embeddedFont>
      <p:font typeface="Source Sans Pro"/>
      <p:regular r:id="rId58"/>
      <p:bold r:id="rId59"/>
      <p:italic r:id="rId60"/>
      <p:boldItalic r:id="rId6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360">
          <p15:clr>
            <a:srgbClr val="9AA0A6"/>
          </p15:clr>
        </p15:guide>
        <p15:guide id="2" pos="3840">
          <p15:clr>
            <a:srgbClr val="A4A3A4"/>
          </p15:clr>
        </p15:guide>
      </p15:sldGuideLst>
    </p:ext>
    <p:ext uri="http://customooxmlschemas.google.com/">
      <go:slidesCustomData xmlns:go="http://customooxmlschemas.google.com/" r:id="rId62" roundtripDataSignature="AMtx7mhU/dYfYo4d2gGyqbUEufeADPtRT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52E028BB-49B2-416D-9AE5-CBDCE1313ADD}">
  <a:tblStyle styleId="{52E028BB-49B2-416D-9AE5-CBDCE1313ADD}" styleName="Table_0">
    <a:wholeTbl>
      <a:tcTxStyle b="off" i="off">
        <a:font>
          <a:latin typeface="Arial"/>
          <a:ea typeface="Arial"/>
          <a:cs typeface="Arial"/>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6EBF3"/>
          </a:solidFill>
        </a:fill>
      </a:tcStyle>
    </a:wholeTbl>
    <a:band1H>
      <a:tcTxStyle/>
      <a:tcStyle>
        <a:fill>
          <a:solidFill>
            <a:srgbClr val="CAD4E7"/>
          </a:solidFill>
        </a:fill>
      </a:tcStyle>
    </a:band1H>
    <a:band2H>
      <a:tcTxStyle/>
    </a:band2H>
    <a:band1V>
      <a:tcTxStyle/>
      <a:tcStyle>
        <a:fill>
          <a:solidFill>
            <a:srgbClr val="CAD4E7"/>
          </a:solidFill>
        </a:fill>
      </a:tcStyle>
    </a:band1V>
    <a:band2V>
      <a:tcTxStyle/>
    </a:band2V>
    <a:lastCol>
      <a:tcTxStyle b="on" i="off">
        <a:font>
          <a:latin typeface="Arial"/>
          <a:ea typeface="Arial"/>
          <a:cs typeface="Arial"/>
        </a:font>
        <a:schemeClr val="lt1"/>
      </a:tcTxStyle>
      <a:tcStyle>
        <a:fill>
          <a:solidFill>
            <a:schemeClr val="accent1"/>
          </a:solidFill>
        </a:fill>
      </a:tcStyle>
    </a:lastCol>
    <a:firstCol>
      <a:tcTxStyle b="on" i="off">
        <a:font>
          <a:latin typeface="Arial"/>
          <a:ea typeface="Arial"/>
          <a:cs typeface="Arial"/>
        </a:font>
        <a:schemeClr val="lt1"/>
      </a:tcTxStyle>
      <a:tcStyle>
        <a:fill>
          <a:solidFill>
            <a:schemeClr val="accent1"/>
          </a:solidFill>
        </a:fill>
      </a:tcStyle>
    </a:firstCol>
    <a:lastRow>
      <a:tcTxStyle b="on" i="off">
        <a:font>
          <a:latin typeface="Arial"/>
          <a:ea typeface="Arial"/>
          <a:cs typeface="Arial"/>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a:ea typeface="Arial"/>
          <a:cs typeface="Arial"/>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 styleId="{C91549B2-1F7B-451B-B5FA-EA74849B3E35}" styleName="Table_1">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360" orient="horz"/>
        <p:guide pos="384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customschemas.google.com/relationships/presentationmetadata" Target="metadata"/><Relationship Id="rId61" Type="http://schemas.openxmlformats.org/officeDocument/2006/relationships/font" Target="fonts/SourceSansPro-boldItalic.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60" Type="http://schemas.openxmlformats.org/officeDocument/2006/relationships/font" Target="fonts/SourceSansPro-italic.fntdata"/><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ProximaNova-bold.fntdata"/><Relationship Id="rId50" Type="http://schemas.openxmlformats.org/officeDocument/2006/relationships/font" Target="fonts/ProximaNova-regular.fntdata"/><Relationship Id="rId53" Type="http://schemas.openxmlformats.org/officeDocument/2006/relationships/font" Target="fonts/ProximaNova-boldItalic.fntdata"/><Relationship Id="rId52" Type="http://schemas.openxmlformats.org/officeDocument/2006/relationships/font" Target="fonts/ProximaNova-italic.fntdata"/><Relationship Id="rId11" Type="http://schemas.openxmlformats.org/officeDocument/2006/relationships/slide" Target="slides/slide5.xml"/><Relationship Id="rId55" Type="http://schemas.openxmlformats.org/officeDocument/2006/relationships/font" Target="fonts/Bitter-bold.fntdata"/><Relationship Id="rId10" Type="http://schemas.openxmlformats.org/officeDocument/2006/relationships/slide" Target="slides/slide4.xml"/><Relationship Id="rId54" Type="http://schemas.openxmlformats.org/officeDocument/2006/relationships/font" Target="fonts/Bitter-regular.fntdata"/><Relationship Id="rId13" Type="http://schemas.openxmlformats.org/officeDocument/2006/relationships/slide" Target="slides/slide7.xml"/><Relationship Id="rId57" Type="http://schemas.openxmlformats.org/officeDocument/2006/relationships/font" Target="fonts/Bitter-boldItalic.fntdata"/><Relationship Id="rId12" Type="http://schemas.openxmlformats.org/officeDocument/2006/relationships/slide" Target="slides/slide6.xml"/><Relationship Id="rId56" Type="http://schemas.openxmlformats.org/officeDocument/2006/relationships/font" Target="fonts/Bitter-italic.fntdata"/><Relationship Id="rId15" Type="http://schemas.openxmlformats.org/officeDocument/2006/relationships/slide" Target="slides/slide9.xml"/><Relationship Id="rId59" Type="http://schemas.openxmlformats.org/officeDocument/2006/relationships/font" Target="fonts/SourceSansPro-bold.fntdata"/><Relationship Id="rId14" Type="http://schemas.openxmlformats.org/officeDocument/2006/relationships/slide" Target="slides/slide8.xml"/><Relationship Id="rId58" Type="http://schemas.openxmlformats.org/officeDocument/2006/relationships/font" Target="fonts/SourceSansPro-regular.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2" name="Google Shape;82;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p1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8" name="Google Shape;148;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3" name="Google Shape;153;p1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4" name="Google Shape;154;p1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p1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1" name="Google Shape;161;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6" name="Google Shape;166;p1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7" name="Google Shape;167;p1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4" name="Google Shape;174;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1" name="Google Shape;181;p1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2" name="Google Shape;182;p1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1069f0c9e36_0_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9" name="Google Shape;189;g1069f0c9e36_0_2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90" name="Google Shape;190;g1069f0c9e36_0_2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1069f0c9e36_0_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7" name="Google Shape;197;g1069f0c9e36_0_3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98" name="Google Shape;198;g1069f0c9e36_0_3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1069f0c9e36_0_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6" name="Google Shape;206;g1069f0c9e36_0_4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07" name="Google Shape;207;g1069f0c9e36_0_4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5" name="Google Shape;215;p2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16" name="Google Shape;216;p2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1" name="Google Shape;91;p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2" name="Google Shape;92;p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4" name="Google Shape;224;p2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25" name="Google Shape;225;p2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2" name="Google Shape;232;p2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33" name="Google Shape;233;p2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3" name="Google Shape;243;p2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44" name="Google Shape;244;p2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3" name="Google Shape;253;p2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54" name="Google Shape;254;p2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2" name="Google Shape;262;p2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63" name="Google Shape;263;p2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1" name="Google Shape;271;p2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72" name="Google Shape;272;p2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9" name="Google Shape;279;p2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80" name="Google Shape;280;p2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1" name="Google Shape;291;p1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92" name="Google Shape;292;p1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p2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02" name="Google Shape;302;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7" name="Google Shape;307;p2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08" name="Google Shape;308;p2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7" name="Google Shape;97;p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8" name="Google Shape;98;p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7" name="Google Shape;317;p3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18" name="Google Shape;318;p3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1069f0c9e36_0_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5" name="Google Shape;325;g1069f0c9e36_0_1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26" name="Google Shape;326;g1069f0c9e36_0_1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4" name="Google Shape;334;p3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35" name="Google Shape;335;p3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3" name="Google Shape;343;p3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44" name="Google Shape;344;p3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p3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51" name="Google Shape;351;p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p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6" name="Google Shape;356;p3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57" name="Google Shape;357;p3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p3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64" name="Google Shape;364;p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p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9" name="Google Shape;369;p3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70" name="Google Shape;370;p3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p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7" name="Google Shape;377;p3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78" name="Google Shape;378;p3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p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7" name="Google Shape;387;p3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88" name="Google Shape;388;p3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5" name="Google Shape;105;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p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5" name="Google Shape;395;p3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96" name="Google Shape;396;p3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p4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03" name="Google Shape;403;p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p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8" name="Google Shape;408;p4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09" name="Google Shape;409;p4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p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5" name="Google Shape;415;p4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16" name="Google Shape;416;p4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0" name="Google Shape;110;p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1" name="Google Shape;111;p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p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8" name="Google Shape;118;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3" name="Google Shape;123;p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p:txBody>
      </p:sp>
      <p:sp>
        <p:nvSpPr>
          <p:cNvPr id="124" name="Google Shape;124;p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1" name="Google Shape;131;p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2" name="Google Shape;132;p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9" name="Google Shape;139;p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0" name="Google Shape;140;p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3" name="Shape 13"/>
        <p:cNvGrpSpPr/>
        <p:nvPr/>
      </p:nvGrpSpPr>
      <p:grpSpPr>
        <a:xfrm>
          <a:off x="0" y="0"/>
          <a:ext cx="0" cy="0"/>
          <a:chOff x="0" y="0"/>
          <a:chExt cx="0" cy="0"/>
        </a:xfrm>
      </p:grpSpPr>
      <p:sp>
        <p:nvSpPr>
          <p:cNvPr id="14" name="Google Shape;14;p44"/>
          <p:cNvSpPr/>
          <p:nvPr/>
        </p:nvSpPr>
        <p:spPr>
          <a:xfrm>
            <a:off x="10100" y="0"/>
            <a:ext cx="12192000" cy="56880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5" name="Google Shape;15;p44"/>
          <p:cNvPicPr preferRelativeResize="0"/>
          <p:nvPr/>
        </p:nvPicPr>
        <p:blipFill rotWithShape="1">
          <a:blip r:embed="rId2">
            <a:alphaModFix/>
          </a:blip>
          <a:srcRect b="0" l="0" r="0" t="0"/>
          <a:stretch/>
        </p:blipFill>
        <p:spPr>
          <a:xfrm>
            <a:off x="548575" y="466306"/>
            <a:ext cx="2559301" cy="569844"/>
          </a:xfrm>
          <a:prstGeom prst="rect">
            <a:avLst/>
          </a:prstGeom>
          <a:noFill/>
          <a:ln>
            <a:noFill/>
          </a:ln>
        </p:spPr>
      </p:pic>
      <p:sp>
        <p:nvSpPr>
          <p:cNvPr id="16" name="Google Shape;16;p44"/>
          <p:cNvSpPr txBox="1"/>
          <p:nvPr>
            <p:ph type="title"/>
          </p:nvPr>
        </p:nvSpPr>
        <p:spPr>
          <a:xfrm>
            <a:off x="1524000" y="1532950"/>
            <a:ext cx="9144000" cy="1613700"/>
          </a:xfrm>
          <a:prstGeom prst="rect">
            <a:avLst/>
          </a:prstGeom>
          <a:noFill/>
          <a:ln>
            <a:noFill/>
          </a:ln>
        </p:spPr>
        <p:txBody>
          <a:bodyPr anchorCtr="0" anchor="b" bIns="45700" lIns="45700" spcFirstLastPara="1" rIns="45700" wrap="square" tIns="45700">
            <a:noAutofit/>
          </a:bodyPr>
          <a:lstStyle>
            <a:lvl1pPr lvl="0" algn="ctr">
              <a:lnSpc>
                <a:spcPct val="100000"/>
              </a:lnSpc>
              <a:spcBef>
                <a:spcPts val="0"/>
              </a:spcBef>
              <a:spcAft>
                <a:spcPts val="0"/>
              </a:spcAft>
              <a:buSzPts val="3600"/>
              <a:buNone/>
              <a:defRPr sz="4800">
                <a:solidFill>
                  <a:srgbClr val="F2F2F2"/>
                </a:solidFill>
              </a:defRPr>
            </a:lvl1pPr>
            <a:lvl2pPr lvl="1" algn="ctr">
              <a:lnSpc>
                <a:spcPct val="100000"/>
              </a:lnSpc>
              <a:spcBef>
                <a:spcPts val="0"/>
              </a:spcBef>
              <a:spcAft>
                <a:spcPts val="0"/>
              </a:spcAft>
              <a:buSzPts val="3600"/>
              <a:buNone/>
              <a:defRPr sz="4800">
                <a:solidFill>
                  <a:srgbClr val="F2F2F2"/>
                </a:solidFill>
              </a:defRPr>
            </a:lvl2pPr>
            <a:lvl3pPr lvl="2" algn="ctr">
              <a:lnSpc>
                <a:spcPct val="100000"/>
              </a:lnSpc>
              <a:spcBef>
                <a:spcPts val="0"/>
              </a:spcBef>
              <a:spcAft>
                <a:spcPts val="0"/>
              </a:spcAft>
              <a:buSzPts val="3600"/>
              <a:buNone/>
              <a:defRPr sz="4800">
                <a:solidFill>
                  <a:srgbClr val="F2F2F2"/>
                </a:solidFill>
              </a:defRPr>
            </a:lvl3pPr>
            <a:lvl4pPr lvl="3" algn="ctr">
              <a:lnSpc>
                <a:spcPct val="100000"/>
              </a:lnSpc>
              <a:spcBef>
                <a:spcPts val="0"/>
              </a:spcBef>
              <a:spcAft>
                <a:spcPts val="0"/>
              </a:spcAft>
              <a:buSzPts val="3600"/>
              <a:buNone/>
              <a:defRPr sz="4800">
                <a:solidFill>
                  <a:srgbClr val="F2F2F2"/>
                </a:solidFill>
              </a:defRPr>
            </a:lvl4pPr>
            <a:lvl5pPr lvl="4" algn="ctr">
              <a:lnSpc>
                <a:spcPct val="100000"/>
              </a:lnSpc>
              <a:spcBef>
                <a:spcPts val="0"/>
              </a:spcBef>
              <a:spcAft>
                <a:spcPts val="0"/>
              </a:spcAft>
              <a:buSzPts val="3600"/>
              <a:buNone/>
              <a:defRPr sz="4800">
                <a:solidFill>
                  <a:srgbClr val="F2F2F2"/>
                </a:solidFill>
              </a:defRPr>
            </a:lvl5pPr>
            <a:lvl6pPr lvl="5" algn="ctr">
              <a:lnSpc>
                <a:spcPct val="100000"/>
              </a:lnSpc>
              <a:spcBef>
                <a:spcPts val="0"/>
              </a:spcBef>
              <a:spcAft>
                <a:spcPts val="0"/>
              </a:spcAft>
              <a:buSzPts val="3600"/>
              <a:buNone/>
              <a:defRPr sz="4800">
                <a:solidFill>
                  <a:srgbClr val="F2F2F2"/>
                </a:solidFill>
              </a:defRPr>
            </a:lvl6pPr>
            <a:lvl7pPr lvl="6" algn="ctr">
              <a:lnSpc>
                <a:spcPct val="100000"/>
              </a:lnSpc>
              <a:spcBef>
                <a:spcPts val="0"/>
              </a:spcBef>
              <a:spcAft>
                <a:spcPts val="0"/>
              </a:spcAft>
              <a:buSzPts val="3600"/>
              <a:buNone/>
              <a:defRPr sz="4800">
                <a:solidFill>
                  <a:srgbClr val="F2F2F2"/>
                </a:solidFill>
              </a:defRPr>
            </a:lvl7pPr>
            <a:lvl8pPr lvl="7" algn="ctr">
              <a:lnSpc>
                <a:spcPct val="100000"/>
              </a:lnSpc>
              <a:spcBef>
                <a:spcPts val="0"/>
              </a:spcBef>
              <a:spcAft>
                <a:spcPts val="0"/>
              </a:spcAft>
              <a:buSzPts val="3600"/>
              <a:buNone/>
              <a:defRPr sz="4800">
                <a:solidFill>
                  <a:srgbClr val="F2F2F2"/>
                </a:solidFill>
              </a:defRPr>
            </a:lvl8pPr>
            <a:lvl9pPr lvl="8" algn="ctr">
              <a:lnSpc>
                <a:spcPct val="100000"/>
              </a:lnSpc>
              <a:spcBef>
                <a:spcPts val="0"/>
              </a:spcBef>
              <a:spcAft>
                <a:spcPts val="0"/>
              </a:spcAft>
              <a:buSzPts val="3600"/>
              <a:buNone/>
              <a:defRPr sz="4800">
                <a:solidFill>
                  <a:srgbClr val="F2F2F2"/>
                </a:solidFill>
              </a:defRPr>
            </a:lvl9pPr>
          </a:lstStyle>
          <a:p/>
        </p:txBody>
      </p:sp>
      <p:sp>
        <p:nvSpPr>
          <p:cNvPr id="17" name="Google Shape;17;p44"/>
          <p:cNvSpPr txBox="1"/>
          <p:nvPr>
            <p:ph idx="1" type="subTitle"/>
          </p:nvPr>
        </p:nvSpPr>
        <p:spPr>
          <a:xfrm>
            <a:off x="1534100" y="3146638"/>
            <a:ext cx="9144000" cy="759900"/>
          </a:xfrm>
          <a:prstGeom prst="rect">
            <a:avLst/>
          </a:prstGeom>
          <a:noFill/>
          <a:ln>
            <a:noFill/>
          </a:ln>
        </p:spPr>
        <p:txBody>
          <a:bodyPr anchorCtr="0" anchor="t" bIns="45700" lIns="45700" spcFirstLastPara="1" rIns="45700" wrap="square" tIns="45700">
            <a:noAutofit/>
          </a:bodyPr>
          <a:lstStyle>
            <a:lvl1pPr lvl="0" algn="ctr">
              <a:lnSpc>
                <a:spcPct val="120000"/>
              </a:lnSpc>
              <a:spcBef>
                <a:spcPts val="800"/>
              </a:spcBef>
              <a:spcAft>
                <a:spcPts val="0"/>
              </a:spcAft>
              <a:buSzPts val="2000"/>
              <a:buNone/>
              <a:defRPr b="1" sz="1800">
                <a:solidFill>
                  <a:srgbClr val="F2F2F2"/>
                </a:solidFill>
              </a:defRPr>
            </a:lvl1pPr>
            <a:lvl2pPr lvl="1" algn="l">
              <a:lnSpc>
                <a:spcPct val="120000"/>
              </a:lnSpc>
              <a:spcBef>
                <a:spcPts val="800"/>
              </a:spcBef>
              <a:spcAft>
                <a:spcPts val="0"/>
              </a:spcAft>
              <a:buSzPts val="2000"/>
              <a:buNone/>
              <a:defRPr/>
            </a:lvl2pPr>
            <a:lvl3pPr lvl="2" algn="l">
              <a:lnSpc>
                <a:spcPct val="120000"/>
              </a:lnSpc>
              <a:spcBef>
                <a:spcPts val="800"/>
              </a:spcBef>
              <a:spcAft>
                <a:spcPts val="0"/>
              </a:spcAft>
              <a:buSzPts val="2000"/>
              <a:buNone/>
              <a:defRPr/>
            </a:lvl3pPr>
            <a:lvl4pPr lvl="3" algn="l">
              <a:lnSpc>
                <a:spcPct val="120000"/>
              </a:lnSpc>
              <a:spcBef>
                <a:spcPts val="800"/>
              </a:spcBef>
              <a:spcAft>
                <a:spcPts val="0"/>
              </a:spcAft>
              <a:buSzPts val="2000"/>
              <a:buNone/>
              <a:defRPr/>
            </a:lvl4pPr>
            <a:lvl5pPr lvl="4" algn="l">
              <a:lnSpc>
                <a:spcPct val="120000"/>
              </a:lnSpc>
              <a:spcBef>
                <a:spcPts val="800"/>
              </a:spcBef>
              <a:spcAft>
                <a:spcPts val="0"/>
              </a:spcAft>
              <a:buSzPts val="2000"/>
              <a:buNone/>
              <a:defRPr/>
            </a:lvl5pPr>
            <a:lvl6pPr lvl="5" algn="l">
              <a:lnSpc>
                <a:spcPct val="120000"/>
              </a:lnSpc>
              <a:spcBef>
                <a:spcPts val="800"/>
              </a:spcBef>
              <a:spcAft>
                <a:spcPts val="0"/>
              </a:spcAft>
              <a:buSzPts val="2000"/>
              <a:buNone/>
              <a:defRPr/>
            </a:lvl6pPr>
            <a:lvl7pPr lvl="6" algn="l">
              <a:lnSpc>
                <a:spcPct val="120000"/>
              </a:lnSpc>
              <a:spcBef>
                <a:spcPts val="800"/>
              </a:spcBef>
              <a:spcAft>
                <a:spcPts val="0"/>
              </a:spcAft>
              <a:buSzPts val="2000"/>
              <a:buNone/>
              <a:defRPr/>
            </a:lvl7pPr>
            <a:lvl8pPr lvl="7" algn="l">
              <a:lnSpc>
                <a:spcPct val="120000"/>
              </a:lnSpc>
              <a:spcBef>
                <a:spcPts val="800"/>
              </a:spcBef>
              <a:spcAft>
                <a:spcPts val="0"/>
              </a:spcAft>
              <a:buSzPts val="2000"/>
              <a:buNone/>
              <a:defRPr/>
            </a:lvl8pPr>
            <a:lvl9pPr lvl="8" algn="l">
              <a:lnSpc>
                <a:spcPct val="120000"/>
              </a:lnSpc>
              <a:spcBef>
                <a:spcPts val="800"/>
              </a:spcBef>
              <a:spcAft>
                <a:spcPts val="0"/>
              </a:spcAft>
              <a:buSzPts val="2000"/>
              <a:buNone/>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eneral content - dark">
  <p:cSld name="Comparison dark">
    <p:bg>
      <p:bgPr>
        <a:solidFill>
          <a:schemeClr val="accent1"/>
        </a:solidFill>
      </p:bgPr>
    </p:bg>
    <p:spTree>
      <p:nvGrpSpPr>
        <p:cNvPr id="68" name="Shape 68"/>
        <p:cNvGrpSpPr/>
        <p:nvPr/>
      </p:nvGrpSpPr>
      <p:grpSpPr>
        <a:xfrm>
          <a:off x="0" y="0"/>
          <a:ext cx="0" cy="0"/>
          <a:chOff x="0" y="0"/>
          <a:chExt cx="0" cy="0"/>
        </a:xfrm>
      </p:grpSpPr>
      <p:sp>
        <p:nvSpPr>
          <p:cNvPr id="69" name="Google Shape;69;p53"/>
          <p:cNvSpPr txBox="1"/>
          <p:nvPr>
            <p:ph idx="12" type="sldNum"/>
          </p:nvPr>
        </p:nvSpPr>
        <p:spPr>
          <a:xfrm>
            <a:off x="11307327" y="6400414"/>
            <a:ext cx="275100" cy="276900"/>
          </a:xfrm>
          <a:prstGeom prst="rect">
            <a:avLst/>
          </a:prstGeom>
          <a:noFill/>
          <a:ln>
            <a:noFill/>
          </a:ln>
        </p:spPr>
        <p:txBody>
          <a:bodyPr anchorCtr="0" anchor="ctr" bIns="45700" lIns="45700" spcFirstLastPara="1" rIns="45700"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9BDE8"/>
                </a:solidFill>
                <a:latin typeface="Avenir"/>
                <a:ea typeface="Avenir"/>
                <a:cs typeface="Avenir"/>
                <a:sym typeface="Avenir"/>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9BDE8"/>
                </a:solidFill>
                <a:latin typeface="Avenir"/>
                <a:ea typeface="Avenir"/>
                <a:cs typeface="Avenir"/>
                <a:sym typeface="Avenir"/>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9BDE8"/>
                </a:solidFill>
                <a:latin typeface="Avenir"/>
                <a:ea typeface="Avenir"/>
                <a:cs typeface="Avenir"/>
                <a:sym typeface="Avenir"/>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9BDE8"/>
                </a:solidFill>
                <a:latin typeface="Avenir"/>
                <a:ea typeface="Avenir"/>
                <a:cs typeface="Avenir"/>
                <a:sym typeface="Avenir"/>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9BDE8"/>
                </a:solidFill>
                <a:latin typeface="Avenir"/>
                <a:ea typeface="Avenir"/>
                <a:cs typeface="Avenir"/>
                <a:sym typeface="Avenir"/>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9BDE8"/>
                </a:solidFill>
                <a:latin typeface="Avenir"/>
                <a:ea typeface="Avenir"/>
                <a:cs typeface="Avenir"/>
                <a:sym typeface="Avenir"/>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9BDE8"/>
                </a:solidFill>
                <a:latin typeface="Avenir"/>
                <a:ea typeface="Avenir"/>
                <a:cs typeface="Avenir"/>
                <a:sym typeface="Avenir"/>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9BDE8"/>
                </a:solidFill>
                <a:latin typeface="Avenir"/>
                <a:ea typeface="Avenir"/>
                <a:cs typeface="Avenir"/>
                <a:sym typeface="Avenir"/>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9BDE8"/>
                </a:solidFill>
                <a:latin typeface="Avenir"/>
                <a:ea typeface="Avenir"/>
                <a:cs typeface="Avenir"/>
                <a:sym typeface="Avenir"/>
              </a:defRPr>
            </a:lvl9pPr>
          </a:lstStyle>
          <a:p>
            <a:pPr indent="0" lvl="0" marL="0" rtl="0" algn="r">
              <a:spcBef>
                <a:spcPts val="0"/>
              </a:spcBef>
              <a:spcAft>
                <a:spcPts val="0"/>
              </a:spcAft>
              <a:buNone/>
            </a:pPr>
            <a:fld id="{00000000-1234-1234-1234-123412341234}" type="slidenum">
              <a:rPr lang="en-US"/>
              <a:t>‹#›</a:t>
            </a:fld>
            <a:endParaRPr/>
          </a:p>
        </p:txBody>
      </p:sp>
      <p:sp>
        <p:nvSpPr>
          <p:cNvPr id="70" name="Google Shape;70;p53"/>
          <p:cNvSpPr txBox="1"/>
          <p:nvPr>
            <p:ph type="title"/>
          </p:nvPr>
        </p:nvSpPr>
        <p:spPr>
          <a:xfrm>
            <a:off x="613175" y="685800"/>
            <a:ext cx="10058400" cy="730500"/>
          </a:xfrm>
          <a:prstGeom prst="rect">
            <a:avLst/>
          </a:prstGeom>
          <a:noFill/>
          <a:ln>
            <a:noFill/>
          </a:ln>
        </p:spPr>
        <p:txBody>
          <a:bodyPr anchorCtr="0" anchor="ctr" bIns="45700" lIns="45700" spcFirstLastPara="1" rIns="45700" wrap="square" tIns="45700">
            <a:noAutofit/>
          </a:bodyPr>
          <a:lstStyle>
            <a:lvl1pPr lvl="0" algn="l">
              <a:lnSpc>
                <a:spcPct val="100000"/>
              </a:lnSpc>
              <a:spcBef>
                <a:spcPts val="0"/>
              </a:spcBef>
              <a:spcAft>
                <a:spcPts val="0"/>
              </a:spcAft>
              <a:buSzPts val="3600"/>
              <a:buNone/>
              <a:defRPr sz="3600">
                <a:solidFill>
                  <a:srgbClr val="F2F2F2"/>
                </a:solidFill>
                <a:latin typeface="Bitter"/>
                <a:ea typeface="Bitter"/>
                <a:cs typeface="Bitter"/>
                <a:sym typeface="Bitter"/>
              </a:defRPr>
            </a:lvl1pPr>
            <a:lvl2pPr lvl="1" algn="l">
              <a:lnSpc>
                <a:spcPct val="100000"/>
              </a:lnSpc>
              <a:spcBef>
                <a:spcPts val="0"/>
              </a:spcBef>
              <a:spcAft>
                <a:spcPts val="0"/>
              </a:spcAft>
              <a:buSzPts val="3600"/>
              <a:buNone/>
              <a:defRPr>
                <a:latin typeface="Avenir"/>
                <a:ea typeface="Avenir"/>
                <a:cs typeface="Avenir"/>
                <a:sym typeface="Avenir"/>
              </a:defRPr>
            </a:lvl2pPr>
            <a:lvl3pPr lvl="2" algn="l">
              <a:lnSpc>
                <a:spcPct val="100000"/>
              </a:lnSpc>
              <a:spcBef>
                <a:spcPts val="0"/>
              </a:spcBef>
              <a:spcAft>
                <a:spcPts val="0"/>
              </a:spcAft>
              <a:buSzPts val="3600"/>
              <a:buNone/>
              <a:defRPr>
                <a:latin typeface="Avenir"/>
                <a:ea typeface="Avenir"/>
                <a:cs typeface="Avenir"/>
                <a:sym typeface="Avenir"/>
              </a:defRPr>
            </a:lvl3pPr>
            <a:lvl4pPr lvl="3" algn="l">
              <a:lnSpc>
                <a:spcPct val="100000"/>
              </a:lnSpc>
              <a:spcBef>
                <a:spcPts val="0"/>
              </a:spcBef>
              <a:spcAft>
                <a:spcPts val="0"/>
              </a:spcAft>
              <a:buSzPts val="3600"/>
              <a:buNone/>
              <a:defRPr>
                <a:latin typeface="Avenir"/>
                <a:ea typeface="Avenir"/>
                <a:cs typeface="Avenir"/>
                <a:sym typeface="Avenir"/>
              </a:defRPr>
            </a:lvl4pPr>
            <a:lvl5pPr lvl="4" algn="l">
              <a:lnSpc>
                <a:spcPct val="100000"/>
              </a:lnSpc>
              <a:spcBef>
                <a:spcPts val="0"/>
              </a:spcBef>
              <a:spcAft>
                <a:spcPts val="0"/>
              </a:spcAft>
              <a:buSzPts val="3600"/>
              <a:buNone/>
              <a:defRPr>
                <a:latin typeface="Avenir"/>
                <a:ea typeface="Avenir"/>
                <a:cs typeface="Avenir"/>
                <a:sym typeface="Avenir"/>
              </a:defRPr>
            </a:lvl5pPr>
            <a:lvl6pPr lvl="5" algn="l">
              <a:lnSpc>
                <a:spcPct val="100000"/>
              </a:lnSpc>
              <a:spcBef>
                <a:spcPts val="0"/>
              </a:spcBef>
              <a:spcAft>
                <a:spcPts val="0"/>
              </a:spcAft>
              <a:buSzPts val="3600"/>
              <a:buNone/>
              <a:defRPr>
                <a:latin typeface="Avenir"/>
                <a:ea typeface="Avenir"/>
                <a:cs typeface="Avenir"/>
                <a:sym typeface="Avenir"/>
              </a:defRPr>
            </a:lvl6pPr>
            <a:lvl7pPr lvl="6" algn="l">
              <a:lnSpc>
                <a:spcPct val="100000"/>
              </a:lnSpc>
              <a:spcBef>
                <a:spcPts val="0"/>
              </a:spcBef>
              <a:spcAft>
                <a:spcPts val="0"/>
              </a:spcAft>
              <a:buSzPts val="3600"/>
              <a:buNone/>
              <a:defRPr>
                <a:latin typeface="Avenir"/>
                <a:ea typeface="Avenir"/>
                <a:cs typeface="Avenir"/>
                <a:sym typeface="Avenir"/>
              </a:defRPr>
            </a:lvl7pPr>
            <a:lvl8pPr lvl="7" algn="l">
              <a:lnSpc>
                <a:spcPct val="100000"/>
              </a:lnSpc>
              <a:spcBef>
                <a:spcPts val="0"/>
              </a:spcBef>
              <a:spcAft>
                <a:spcPts val="0"/>
              </a:spcAft>
              <a:buSzPts val="3600"/>
              <a:buNone/>
              <a:defRPr>
                <a:latin typeface="Avenir"/>
                <a:ea typeface="Avenir"/>
                <a:cs typeface="Avenir"/>
                <a:sym typeface="Avenir"/>
              </a:defRPr>
            </a:lvl8pPr>
            <a:lvl9pPr lvl="8" algn="l">
              <a:lnSpc>
                <a:spcPct val="100000"/>
              </a:lnSpc>
              <a:spcBef>
                <a:spcPts val="0"/>
              </a:spcBef>
              <a:spcAft>
                <a:spcPts val="0"/>
              </a:spcAft>
              <a:buSzPts val="3600"/>
              <a:buNone/>
              <a:defRPr>
                <a:latin typeface="Avenir"/>
                <a:ea typeface="Avenir"/>
                <a:cs typeface="Avenir"/>
                <a:sym typeface="Avenir"/>
              </a:defRPr>
            </a:lvl9pPr>
          </a:lstStyle>
          <a:p/>
        </p:txBody>
      </p:sp>
      <p:sp>
        <p:nvSpPr>
          <p:cNvPr id="71" name="Google Shape;71;p53"/>
          <p:cNvSpPr txBox="1"/>
          <p:nvPr>
            <p:ph idx="1" type="body"/>
          </p:nvPr>
        </p:nvSpPr>
        <p:spPr>
          <a:xfrm>
            <a:off x="592750" y="1406000"/>
            <a:ext cx="5283600" cy="4752000"/>
          </a:xfrm>
          <a:prstGeom prst="rect">
            <a:avLst/>
          </a:prstGeom>
          <a:noFill/>
          <a:ln>
            <a:noFill/>
          </a:ln>
        </p:spPr>
        <p:txBody>
          <a:bodyPr anchorCtr="0" anchor="t" bIns="45700" lIns="45700" spcFirstLastPara="1" rIns="45700" wrap="square" tIns="45700">
            <a:noAutofit/>
          </a:bodyPr>
          <a:lstStyle>
            <a:lvl1pPr indent="-228600" lvl="0" marL="457200" algn="l">
              <a:lnSpc>
                <a:spcPct val="120000"/>
              </a:lnSpc>
              <a:spcBef>
                <a:spcPts val="800"/>
              </a:spcBef>
              <a:spcAft>
                <a:spcPts val="0"/>
              </a:spcAft>
              <a:buClr>
                <a:srgbClr val="F2F2F2"/>
              </a:buClr>
              <a:buSzPts val="2000"/>
              <a:buFont typeface="Source Sans Pro"/>
              <a:buNone/>
              <a:defRPr sz="2000">
                <a:solidFill>
                  <a:srgbClr val="F2F2F2"/>
                </a:solidFill>
                <a:latin typeface="Source Sans Pro"/>
                <a:ea typeface="Source Sans Pro"/>
                <a:cs typeface="Source Sans Pro"/>
                <a:sym typeface="Source Sans Pro"/>
              </a:defRPr>
            </a:lvl1pPr>
            <a:lvl2pPr indent="-228600" lvl="1" marL="914400" algn="l">
              <a:lnSpc>
                <a:spcPct val="120000"/>
              </a:lnSpc>
              <a:spcBef>
                <a:spcPts val="800"/>
              </a:spcBef>
              <a:spcAft>
                <a:spcPts val="0"/>
              </a:spcAft>
              <a:buClr>
                <a:srgbClr val="F2F2F2"/>
              </a:buClr>
              <a:buSzPts val="2000"/>
              <a:buFont typeface="Source Sans Pro"/>
              <a:buNone/>
              <a:defRPr sz="2000">
                <a:solidFill>
                  <a:srgbClr val="F2F2F2"/>
                </a:solidFill>
                <a:latin typeface="Source Sans Pro"/>
                <a:ea typeface="Source Sans Pro"/>
                <a:cs typeface="Source Sans Pro"/>
                <a:sym typeface="Source Sans Pro"/>
              </a:defRPr>
            </a:lvl2pPr>
            <a:lvl3pPr indent="-228600" lvl="2" marL="1371600" algn="l">
              <a:lnSpc>
                <a:spcPct val="120000"/>
              </a:lnSpc>
              <a:spcBef>
                <a:spcPts val="800"/>
              </a:spcBef>
              <a:spcAft>
                <a:spcPts val="0"/>
              </a:spcAft>
              <a:buClr>
                <a:srgbClr val="F2F2F2"/>
              </a:buClr>
              <a:buSzPts val="2000"/>
              <a:buFont typeface="Source Sans Pro"/>
              <a:buNone/>
              <a:defRPr sz="2000">
                <a:solidFill>
                  <a:srgbClr val="F2F2F2"/>
                </a:solidFill>
                <a:latin typeface="Source Sans Pro"/>
                <a:ea typeface="Source Sans Pro"/>
                <a:cs typeface="Source Sans Pro"/>
                <a:sym typeface="Source Sans Pro"/>
              </a:defRPr>
            </a:lvl3pPr>
            <a:lvl4pPr indent="-228600" lvl="3" marL="1828800" algn="l">
              <a:lnSpc>
                <a:spcPct val="120000"/>
              </a:lnSpc>
              <a:spcBef>
                <a:spcPts val="800"/>
              </a:spcBef>
              <a:spcAft>
                <a:spcPts val="0"/>
              </a:spcAft>
              <a:buClr>
                <a:srgbClr val="F2F2F2"/>
              </a:buClr>
              <a:buSzPts val="2000"/>
              <a:buFont typeface="Source Sans Pro"/>
              <a:buNone/>
              <a:defRPr sz="2000">
                <a:solidFill>
                  <a:srgbClr val="F2F2F2"/>
                </a:solidFill>
                <a:latin typeface="Source Sans Pro"/>
                <a:ea typeface="Source Sans Pro"/>
                <a:cs typeface="Source Sans Pro"/>
                <a:sym typeface="Source Sans Pro"/>
              </a:defRPr>
            </a:lvl4pPr>
            <a:lvl5pPr indent="-228600" lvl="4" marL="2286000" algn="l">
              <a:lnSpc>
                <a:spcPct val="120000"/>
              </a:lnSpc>
              <a:spcBef>
                <a:spcPts val="800"/>
              </a:spcBef>
              <a:spcAft>
                <a:spcPts val="0"/>
              </a:spcAft>
              <a:buClr>
                <a:srgbClr val="F2F2F2"/>
              </a:buClr>
              <a:buSzPts val="2000"/>
              <a:buFont typeface="Source Sans Pro"/>
              <a:buNone/>
              <a:defRPr sz="2000">
                <a:solidFill>
                  <a:srgbClr val="F2F2F2"/>
                </a:solidFill>
                <a:latin typeface="Source Sans Pro"/>
                <a:ea typeface="Source Sans Pro"/>
                <a:cs typeface="Source Sans Pro"/>
                <a:sym typeface="Source Sans Pro"/>
              </a:defRPr>
            </a:lvl5pPr>
            <a:lvl6pPr indent="-355600" lvl="5" marL="2743200" algn="l">
              <a:lnSpc>
                <a:spcPct val="120000"/>
              </a:lnSpc>
              <a:spcBef>
                <a:spcPts val="800"/>
              </a:spcBef>
              <a:spcAft>
                <a:spcPts val="0"/>
              </a:spcAft>
              <a:buClr>
                <a:srgbClr val="F2F2F2"/>
              </a:buClr>
              <a:buSzPts val="2000"/>
              <a:buFont typeface="Source Sans Pro"/>
              <a:buChar char="•"/>
              <a:defRPr sz="2000">
                <a:solidFill>
                  <a:srgbClr val="F2F2F2"/>
                </a:solidFill>
                <a:latin typeface="Source Sans Pro"/>
                <a:ea typeface="Source Sans Pro"/>
                <a:cs typeface="Source Sans Pro"/>
                <a:sym typeface="Source Sans Pro"/>
              </a:defRPr>
            </a:lvl6pPr>
            <a:lvl7pPr indent="-355600" lvl="6" marL="3200400" algn="l">
              <a:lnSpc>
                <a:spcPct val="120000"/>
              </a:lnSpc>
              <a:spcBef>
                <a:spcPts val="800"/>
              </a:spcBef>
              <a:spcAft>
                <a:spcPts val="0"/>
              </a:spcAft>
              <a:buClr>
                <a:srgbClr val="F2F2F2"/>
              </a:buClr>
              <a:buSzPts val="2000"/>
              <a:buFont typeface="Source Sans Pro"/>
              <a:buChar char="•"/>
              <a:defRPr sz="2000">
                <a:solidFill>
                  <a:srgbClr val="F2F2F2"/>
                </a:solidFill>
                <a:latin typeface="Source Sans Pro"/>
                <a:ea typeface="Source Sans Pro"/>
                <a:cs typeface="Source Sans Pro"/>
                <a:sym typeface="Source Sans Pro"/>
              </a:defRPr>
            </a:lvl7pPr>
            <a:lvl8pPr indent="-355600" lvl="7" marL="3657600" algn="l">
              <a:lnSpc>
                <a:spcPct val="120000"/>
              </a:lnSpc>
              <a:spcBef>
                <a:spcPts val="800"/>
              </a:spcBef>
              <a:spcAft>
                <a:spcPts val="0"/>
              </a:spcAft>
              <a:buClr>
                <a:srgbClr val="F2F2F2"/>
              </a:buClr>
              <a:buSzPts val="2000"/>
              <a:buFont typeface="Source Sans Pro"/>
              <a:buChar char="•"/>
              <a:defRPr sz="2000">
                <a:solidFill>
                  <a:srgbClr val="F2F2F2"/>
                </a:solidFill>
                <a:latin typeface="Source Sans Pro"/>
                <a:ea typeface="Source Sans Pro"/>
                <a:cs typeface="Source Sans Pro"/>
                <a:sym typeface="Source Sans Pro"/>
              </a:defRPr>
            </a:lvl8pPr>
            <a:lvl9pPr indent="-355600" lvl="8" marL="4114800" algn="l">
              <a:lnSpc>
                <a:spcPct val="120000"/>
              </a:lnSpc>
              <a:spcBef>
                <a:spcPts val="800"/>
              </a:spcBef>
              <a:spcAft>
                <a:spcPts val="0"/>
              </a:spcAft>
              <a:buClr>
                <a:srgbClr val="F2F2F2"/>
              </a:buClr>
              <a:buSzPts val="2000"/>
              <a:buFont typeface="Source Sans Pro"/>
              <a:buChar char="•"/>
              <a:defRPr sz="2000">
                <a:solidFill>
                  <a:srgbClr val="F2F2F2"/>
                </a:solidFill>
                <a:latin typeface="Source Sans Pro"/>
                <a:ea typeface="Source Sans Pro"/>
                <a:cs typeface="Source Sans Pro"/>
                <a:sym typeface="Source Sans Pro"/>
              </a:defRPr>
            </a:lvl9pPr>
          </a:lstStyle>
          <a:p/>
        </p:txBody>
      </p:sp>
      <p:sp>
        <p:nvSpPr>
          <p:cNvPr id="72" name="Google Shape;72;p53"/>
          <p:cNvSpPr txBox="1"/>
          <p:nvPr>
            <p:ph idx="2" type="subTitle"/>
          </p:nvPr>
        </p:nvSpPr>
        <p:spPr>
          <a:xfrm>
            <a:off x="613175" y="327025"/>
            <a:ext cx="10058400" cy="355500"/>
          </a:xfrm>
          <a:prstGeom prst="rect">
            <a:avLst/>
          </a:prstGeom>
          <a:noFill/>
          <a:ln>
            <a:noFill/>
          </a:ln>
        </p:spPr>
        <p:txBody>
          <a:bodyPr anchorCtr="0" anchor="ctr" bIns="45700" lIns="45700" spcFirstLastPara="1" rIns="45700" wrap="square" tIns="45700">
            <a:noAutofit/>
          </a:bodyPr>
          <a:lstStyle>
            <a:lvl1pPr lvl="0" algn="l">
              <a:lnSpc>
                <a:spcPct val="120000"/>
              </a:lnSpc>
              <a:spcBef>
                <a:spcPts val="800"/>
              </a:spcBef>
              <a:spcAft>
                <a:spcPts val="0"/>
              </a:spcAft>
              <a:buSzPts val="2000"/>
              <a:buNone/>
              <a:defRPr b="1" sz="1600">
                <a:solidFill>
                  <a:srgbClr val="F2F2F2"/>
                </a:solidFill>
                <a:latin typeface="Source Sans Pro"/>
                <a:ea typeface="Source Sans Pro"/>
                <a:cs typeface="Source Sans Pro"/>
                <a:sym typeface="Source Sans Pro"/>
              </a:defRPr>
            </a:lvl1pPr>
            <a:lvl2pPr lvl="1" algn="l">
              <a:lnSpc>
                <a:spcPct val="120000"/>
              </a:lnSpc>
              <a:spcBef>
                <a:spcPts val="800"/>
              </a:spcBef>
              <a:spcAft>
                <a:spcPts val="0"/>
              </a:spcAft>
              <a:buSzPts val="2000"/>
              <a:buNone/>
              <a:defRPr/>
            </a:lvl2pPr>
            <a:lvl3pPr lvl="2" algn="l">
              <a:lnSpc>
                <a:spcPct val="120000"/>
              </a:lnSpc>
              <a:spcBef>
                <a:spcPts val="800"/>
              </a:spcBef>
              <a:spcAft>
                <a:spcPts val="0"/>
              </a:spcAft>
              <a:buSzPts val="2000"/>
              <a:buNone/>
              <a:defRPr/>
            </a:lvl3pPr>
            <a:lvl4pPr lvl="3" algn="l">
              <a:lnSpc>
                <a:spcPct val="120000"/>
              </a:lnSpc>
              <a:spcBef>
                <a:spcPts val="800"/>
              </a:spcBef>
              <a:spcAft>
                <a:spcPts val="0"/>
              </a:spcAft>
              <a:buSzPts val="2000"/>
              <a:buNone/>
              <a:defRPr/>
            </a:lvl4pPr>
            <a:lvl5pPr lvl="4" algn="l">
              <a:lnSpc>
                <a:spcPct val="120000"/>
              </a:lnSpc>
              <a:spcBef>
                <a:spcPts val="800"/>
              </a:spcBef>
              <a:spcAft>
                <a:spcPts val="0"/>
              </a:spcAft>
              <a:buSzPts val="2000"/>
              <a:buNone/>
              <a:defRPr/>
            </a:lvl5pPr>
            <a:lvl6pPr lvl="5" algn="l">
              <a:lnSpc>
                <a:spcPct val="120000"/>
              </a:lnSpc>
              <a:spcBef>
                <a:spcPts val="800"/>
              </a:spcBef>
              <a:spcAft>
                <a:spcPts val="0"/>
              </a:spcAft>
              <a:buSzPts val="2000"/>
              <a:buNone/>
              <a:defRPr/>
            </a:lvl6pPr>
            <a:lvl7pPr lvl="6" algn="l">
              <a:lnSpc>
                <a:spcPct val="120000"/>
              </a:lnSpc>
              <a:spcBef>
                <a:spcPts val="800"/>
              </a:spcBef>
              <a:spcAft>
                <a:spcPts val="0"/>
              </a:spcAft>
              <a:buSzPts val="2000"/>
              <a:buNone/>
              <a:defRPr/>
            </a:lvl7pPr>
            <a:lvl8pPr lvl="7" algn="l">
              <a:lnSpc>
                <a:spcPct val="120000"/>
              </a:lnSpc>
              <a:spcBef>
                <a:spcPts val="800"/>
              </a:spcBef>
              <a:spcAft>
                <a:spcPts val="0"/>
              </a:spcAft>
              <a:buSzPts val="2000"/>
              <a:buNone/>
              <a:defRPr/>
            </a:lvl8pPr>
            <a:lvl9pPr lvl="8" algn="l">
              <a:lnSpc>
                <a:spcPct val="120000"/>
              </a:lnSpc>
              <a:spcBef>
                <a:spcPts val="800"/>
              </a:spcBef>
              <a:spcAft>
                <a:spcPts val="0"/>
              </a:spcAft>
              <a:buSzPts val="2000"/>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Content Boxes dark">
  <p:cSld name="Four Content Boxes dark">
    <p:bg>
      <p:bgPr>
        <a:solidFill>
          <a:schemeClr val="accent1"/>
        </a:solidFill>
      </p:bgPr>
    </p:bg>
    <p:spTree>
      <p:nvGrpSpPr>
        <p:cNvPr id="73" name="Shape 73"/>
        <p:cNvGrpSpPr/>
        <p:nvPr/>
      </p:nvGrpSpPr>
      <p:grpSpPr>
        <a:xfrm>
          <a:off x="0" y="0"/>
          <a:ext cx="0" cy="0"/>
          <a:chOff x="0" y="0"/>
          <a:chExt cx="0" cy="0"/>
        </a:xfrm>
      </p:grpSpPr>
      <p:sp>
        <p:nvSpPr>
          <p:cNvPr id="74" name="Google Shape;74;p54"/>
          <p:cNvSpPr txBox="1"/>
          <p:nvPr>
            <p:ph idx="1" type="body"/>
          </p:nvPr>
        </p:nvSpPr>
        <p:spPr>
          <a:xfrm>
            <a:off x="609600" y="1525495"/>
            <a:ext cx="5486400" cy="1853100"/>
          </a:xfrm>
          <a:prstGeom prst="rect">
            <a:avLst/>
          </a:prstGeom>
          <a:solidFill>
            <a:srgbClr val="318DDA"/>
          </a:solidFill>
          <a:ln cap="flat" cmpd="sng" w="76200">
            <a:solidFill>
              <a:schemeClr val="accent1"/>
            </a:solidFill>
            <a:prstDash val="solid"/>
            <a:round/>
            <a:headEnd len="sm" w="sm" type="none"/>
            <a:tailEnd len="sm" w="sm" type="none"/>
          </a:ln>
        </p:spPr>
        <p:txBody>
          <a:bodyPr anchorCtr="0" anchor="t" bIns="228600" lIns="228600" spcFirstLastPara="1" rIns="228600" wrap="square" tIns="228600">
            <a:noAutofit/>
          </a:bodyPr>
          <a:lstStyle>
            <a:lvl1pPr indent="-228600" lvl="0" marL="457200" algn="l">
              <a:lnSpc>
                <a:spcPct val="120000"/>
              </a:lnSpc>
              <a:spcBef>
                <a:spcPts val="800"/>
              </a:spcBef>
              <a:spcAft>
                <a:spcPts val="0"/>
              </a:spcAft>
              <a:buClr>
                <a:srgbClr val="FFFFFF"/>
              </a:buClr>
              <a:buSzPts val="2000"/>
              <a:buFont typeface="Source Sans Pro"/>
              <a:buNone/>
              <a:defRPr sz="2000">
                <a:solidFill>
                  <a:srgbClr val="FFFFFF"/>
                </a:solidFill>
                <a:latin typeface="Source Sans Pro"/>
                <a:ea typeface="Source Sans Pro"/>
                <a:cs typeface="Source Sans Pro"/>
                <a:sym typeface="Source Sans Pro"/>
              </a:defRPr>
            </a:lvl1pPr>
            <a:lvl2pPr indent="-228600" lvl="1" marL="914400" algn="l">
              <a:lnSpc>
                <a:spcPct val="120000"/>
              </a:lnSpc>
              <a:spcBef>
                <a:spcPts val="800"/>
              </a:spcBef>
              <a:spcAft>
                <a:spcPts val="0"/>
              </a:spcAft>
              <a:buClr>
                <a:srgbClr val="FFFFFF"/>
              </a:buClr>
              <a:buSzPts val="2000"/>
              <a:buFont typeface="Source Sans Pro"/>
              <a:buNone/>
              <a:defRPr sz="2000">
                <a:solidFill>
                  <a:srgbClr val="FFFFFF"/>
                </a:solidFill>
                <a:latin typeface="Source Sans Pro"/>
                <a:ea typeface="Source Sans Pro"/>
                <a:cs typeface="Source Sans Pro"/>
                <a:sym typeface="Source Sans Pro"/>
              </a:defRPr>
            </a:lvl2pPr>
            <a:lvl3pPr indent="-228600" lvl="2" marL="1371600" algn="l">
              <a:lnSpc>
                <a:spcPct val="120000"/>
              </a:lnSpc>
              <a:spcBef>
                <a:spcPts val="800"/>
              </a:spcBef>
              <a:spcAft>
                <a:spcPts val="0"/>
              </a:spcAft>
              <a:buClr>
                <a:srgbClr val="FFFFFF"/>
              </a:buClr>
              <a:buSzPts val="2000"/>
              <a:buFont typeface="Source Sans Pro"/>
              <a:buNone/>
              <a:defRPr sz="2000">
                <a:solidFill>
                  <a:srgbClr val="FFFFFF"/>
                </a:solidFill>
                <a:latin typeface="Source Sans Pro"/>
                <a:ea typeface="Source Sans Pro"/>
                <a:cs typeface="Source Sans Pro"/>
                <a:sym typeface="Source Sans Pro"/>
              </a:defRPr>
            </a:lvl3pPr>
            <a:lvl4pPr indent="-228600" lvl="3" marL="1828800" algn="l">
              <a:lnSpc>
                <a:spcPct val="120000"/>
              </a:lnSpc>
              <a:spcBef>
                <a:spcPts val="800"/>
              </a:spcBef>
              <a:spcAft>
                <a:spcPts val="0"/>
              </a:spcAft>
              <a:buClr>
                <a:srgbClr val="FFFFFF"/>
              </a:buClr>
              <a:buSzPts val="2000"/>
              <a:buFont typeface="Source Sans Pro"/>
              <a:buNone/>
              <a:defRPr sz="2000">
                <a:solidFill>
                  <a:srgbClr val="FFFFFF"/>
                </a:solidFill>
                <a:latin typeface="Source Sans Pro"/>
                <a:ea typeface="Source Sans Pro"/>
                <a:cs typeface="Source Sans Pro"/>
                <a:sym typeface="Source Sans Pro"/>
              </a:defRPr>
            </a:lvl4pPr>
            <a:lvl5pPr indent="-228600" lvl="4" marL="2286000" algn="l">
              <a:lnSpc>
                <a:spcPct val="120000"/>
              </a:lnSpc>
              <a:spcBef>
                <a:spcPts val="800"/>
              </a:spcBef>
              <a:spcAft>
                <a:spcPts val="0"/>
              </a:spcAft>
              <a:buClr>
                <a:srgbClr val="FFFFFF"/>
              </a:buClr>
              <a:buSzPts val="2000"/>
              <a:buFont typeface="Source Sans Pro"/>
              <a:buNone/>
              <a:defRPr sz="2000">
                <a:solidFill>
                  <a:srgbClr val="FFFFFF"/>
                </a:solidFill>
                <a:latin typeface="Source Sans Pro"/>
                <a:ea typeface="Source Sans Pro"/>
                <a:cs typeface="Source Sans Pro"/>
                <a:sym typeface="Source Sans Pro"/>
              </a:defRPr>
            </a:lvl5pPr>
            <a:lvl6pPr indent="-342900" lvl="5" marL="2743200" algn="l">
              <a:lnSpc>
                <a:spcPct val="120000"/>
              </a:lnSpc>
              <a:spcBef>
                <a:spcPts val="800"/>
              </a:spcBef>
              <a:spcAft>
                <a:spcPts val="0"/>
              </a:spcAft>
              <a:buClr>
                <a:srgbClr val="454454"/>
              </a:buClr>
              <a:buSzPts val="1800"/>
              <a:buChar char="•"/>
              <a:defRPr/>
            </a:lvl6pPr>
            <a:lvl7pPr indent="-342900" lvl="6" marL="3200400" algn="l">
              <a:lnSpc>
                <a:spcPct val="120000"/>
              </a:lnSpc>
              <a:spcBef>
                <a:spcPts val="800"/>
              </a:spcBef>
              <a:spcAft>
                <a:spcPts val="0"/>
              </a:spcAft>
              <a:buClr>
                <a:srgbClr val="454454"/>
              </a:buClr>
              <a:buSzPts val="1800"/>
              <a:buChar char="•"/>
              <a:defRPr/>
            </a:lvl7pPr>
            <a:lvl8pPr indent="-342900" lvl="7" marL="3657600" algn="l">
              <a:lnSpc>
                <a:spcPct val="120000"/>
              </a:lnSpc>
              <a:spcBef>
                <a:spcPts val="800"/>
              </a:spcBef>
              <a:spcAft>
                <a:spcPts val="0"/>
              </a:spcAft>
              <a:buClr>
                <a:srgbClr val="454454"/>
              </a:buClr>
              <a:buSzPts val="1800"/>
              <a:buChar char="•"/>
              <a:defRPr/>
            </a:lvl8pPr>
            <a:lvl9pPr indent="-342900" lvl="8" marL="4114800" algn="l">
              <a:lnSpc>
                <a:spcPct val="120000"/>
              </a:lnSpc>
              <a:spcBef>
                <a:spcPts val="800"/>
              </a:spcBef>
              <a:spcAft>
                <a:spcPts val="0"/>
              </a:spcAft>
              <a:buClr>
                <a:srgbClr val="454454"/>
              </a:buClr>
              <a:buSzPts val="1800"/>
              <a:buChar char="•"/>
              <a:defRPr/>
            </a:lvl9pPr>
          </a:lstStyle>
          <a:p/>
        </p:txBody>
      </p:sp>
      <p:sp>
        <p:nvSpPr>
          <p:cNvPr id="75" name="Google Shape;75;p54"/>
          <p:cNvSpPr txBox="1"/>
          <p:nvPr>
            <p:ph idx="12" type="sldNum"/>
          </p:nvPr>
        </p:nvSpPr>
        <p:spPr>
          <a:xfrm>
            <a:off x="11307327" y="6400414"/>
            <a:ext cx="275100" cy="276900"/>
          </a:xfrm>
          <a:prstGeom prst="rect">
            <a:avLst/>
          </a:prstGeom>
          <a:noFill/>
          <a:ln>
            <a:noFill/>
          </a:ln>
        </p:spPr>
        <p:txBody>
          <a:bodyPr anchorCtr="0" anchor="ctr" bIns="45700" lIns="45700" spcFirstLastPara="1" rIns="45700"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9BDE8"/>
                </a:solidFill>
                <a:latin typeface="Avenir"/>
                <a:ea typeface="Avenir"/>
                <a:cs typeface="Avenir"/>
                <a:sym typeface="Avenir"/>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9BDE8"/>
                </a:solidFill>
                <a:latin typeface="Avenir"/>
                <a:ea typeface="Avenir"/>
                <a:cs typeface="Avenir"/>
                <a:sym typeface="Avenir"/>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9BDE8"/>
                </a:solidFill>
                <a:latin typeface="Avenir"/>
                <a:ea typeface="Avenir"/>
                <a:cs typeface="Avenir"/>
                <a:sym typeface="Avenir"/>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9BDE8"/>
                </a:solidFill>
                <a:latin typeface="Avenir"/>
                <a:ea typeface="Avenir"/>
                <a:cs typeface="Avenir"/>
                <a:sym typeface="Avenir"/>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9BDE8"/>
                </a:solidFill>
                <a:latin typeface="Avenir"/>
                <a:ea typeface="Avenir"/>
                <a:cs typeface="Avenir"/>
                <a:sym typeface="Avenir"/>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9BDE8"/>
                </a:solidFill>
                <a:latin typeface="Avenir"/>
                <a:ea typeface="Avenir"/>
                <a:cs typeface="Avenir"/>
                <a:sym typeface="Avenir"/>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9BDE8"/>
                </a:solidFill>
                <a:latin typeface="Avenir"/>
                <a:ea typeface="Avenir"/>
                <a:cs typeface="Avenir"/>
                <a:sym typeface="Avenir"/>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9BDE8"/>
                </a:solidFill>
                <a:latin typeface="Avenir"/>
                <a:ea typeface="Avenir"/>
                <a:cs typeface="Avenir"/>
                <a:sym typeface="Avenir"/>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9BDE8"/>
                </a:solidFill>
                <a:latin typeface="Avenir"/>
                <a:ea typeface="Avenir"/>
                <a:cs typeface="Avenir"/>
                <a:sym typeface="Avenir"/>
              </a:defRPr>
            </a:lvl9pPr>
          </a:lstStyle>
          <a:p>
            <a:pPr indent="0" lvl="0" marL="0" rtl="0" algn="r">
              <a:spcBef>
                <a:spcPts val="0"/>
              </a:spcBef>
              <a:spcAft>
                <a:spcPts val="0"/>
              </a:spcAft>
              <a:buNone/>
            </a:pPr>
            <a:fld id="{00000000-1234-1234-1234-123412341234}" type="slidenum">
              <a:rPr lang="en-US"/>
              <a:t>‹#›</a:t>
            </a:fld>
            <a:endParaRPr/>
          </a:p>
        </p:txBody>
      </p:sp>
      <p:sp>
        <p:nvSpPr>
          <p:cNvPr id="76" name="Google Shape;76;p54"/>
          <p:cNvSpPr txBox="1"/>
          <p:nvPr>
            <p:ph type="title"/>
          </p:nvPr>
        </p:nvSpPr>
        <p:spPr>
          <a:xfrm>
            <a:off x="613175" y="685800"/>
            <a:ext cx="10058400" cy="730500"/>
          </a:xfrm>
          <a:prstGeom prst="rect">
            <a:avLst/>
          </a:prstGeom>
          <a:noFill/>
          <a:ln>
            <a:noFill/>
          </a:ln>
        </p:spPr>
        <p:txBody>
          <a:bodyPr anchorCtr="0" anchor="ctr" bIns="45700" lIns="45700" spcFirstLastPara="1" rIns="45700" wrap="square" tIns="45700">
            <a:noAutofit/>
          </a:bodyPr>
          <a:lstStyle>
            <a:lvl1pPr lvl="0" algn="l">
              <a:lnSpc>
                <a:spcPct val="100000"/>
              </a:lnSpc>
              <a:spcBef>
                <a:spcPts val="0"/>
              </a:spcBef>
              <a:spcAft>
                <a:spcPts val="0"/>
              </a:spcAft>
              <a:buSzPts val="3600"/>
              <a:buNone/>
              <a:defRPr sz="3600">
                <a:solidFill>
                  <a:srgbClr val="F2F2F2"/>
                </a:solidFill>
                <a:latin typeface="Bitter"/>
                <a:ea typeface="Bitter"/>
                <a:cs typeface="Bitter"/>
                <a:sym typeface="Bitter"/>
              </a:defRPr>
            </a:lvl1pPr>
            <a:lvl2pPr lvl="1" algn="l">
              <a:lnSpc>
                <a:spcPct val="100000"/>
              </a:lnSpc>
              <a:spcBef>
                <a:spcPts val="0"/>
              </a:spcBef>
              <a:spcAft>
                <a:spcPts val="0"/>
              </a:spcAft>
              <a:buSzPts val="3600"/>
              <a:buNone/>
              <a:defRPr>
                <a:latin typeface="Avenir"/>
                <a:ea typeface="Avenir"/>
                <a:cs typeface="Avenir"/>
                <a:sym typeface="Avenir"/>
              </a:defRPr>
            </a:lvl2pPr>
            <a:lvl3pPr lvl="2" algn="l">
              <a:lnSpc>
                <a:spcPct val="100000"/>
              </a:lnSpc>
              <a:spcBef>
                <a:spcPts val="0"/>
              </a:spcBef>
              <a:spcAft>
                <a:spcPts val="0"/>
              </a:spcAft>
              <a:buSzPts val="3600"/>
              <a:buNone/>
              <a:defRPr>
                <a:latin typeface="Avenir"/>
                <a:ea typeface="Avenir"/>
                <a:cs typeface="Avenir"/>
                <a:sym typeface="Avenir"/>
              </a:defRPr>
            </a:lvl3pPr>
            <a:lvl4pPr lvl="3" algn="l">
              <a:lnSpc>
                <a:spcPct val="100000"/>
              </a:lnSpc>
              <a:spcBef>
                <a:spcPts val="0"/>
              </a:spcBef>
              <a:spcAft>
                <a:spcPts val="0"/>
              </a:spcAft>
              <a:buSzPts val="3600"/>
              <a:buNone/>
              <a:defRPr>
                <a:latin typeface="Avenir"/>
                <a:ea typeface="Avenir"/>
                <a:cs typeface="Avenir"/>
                <a:sym typeface="Avenir"/>
              </a:defRPr>
            </a:lvl4pPr>
            <a:lvl5pPr lvl="4" algn="l">
              <a:lnSpc>
                <a:spcPct val="100000"/>
              </a:lnSpc>
              <a:spcBef>
                <a:spcPts val="0"/>
              </a:spcBef>
              <a:spcAft>
                <a:spcPts val="0"/>
              </a:spcAft>
              <a:buSzPts val="3600"/>
              <a:buNone/>
              <a:defRPr>
                <a:latin typeface="Avenir"/>
                <a:ea typeface="Avenir"/>
                <a:cs typeface="Avenir"/>
                <a:sym typeface="Avenir"/>
              </a:defRPr>
            </a:lvl5pPr>
            <a:lvl6pPr lvl="5" algn="l">
              <a:lnSpc>
                <a:spcPct val="100000"/>
              </a:lnSpc>
              <a:spcBef>
                <a:spcPts val="0"/>
              </a:spcBef>
              <a:spcAft>
                <a:spcPts val="0"/>
              </a:spcAft>
              <a:buSzPts val="3600"/>
              <a:buNone/>
              <a:defRPr>
                <a:latin typeface="Avenir"/>
                <a:ea typeface="Avenir"/>
                <a:cs typeface="Avenir"/>
                <a:sym typeface="Avenir"/>
              </a:defRPr>
            </a:lvl6pPr>
            <a:lvl7pPr lvl="6" algn="l">
              <a:lnSpc>
                <a:spcPct val="100000"/>
              </a:lnSpc>
              <a:spcBef>
                <a:spcPts val="0"/>
              </a:spcBef>
              <a:spcAft>
                <a:spcPts val="0"/>
              </a:spcAft>
              <a:buSzPts val="3600"/>
              <a:buNone/>
              <a:defRPr>
                <a:latin typeface="Avenir"/>
                <a:ea typeface="Avenir"/>
                <a:cs typeface="Avenir"/>
                <a:sym typeface="Avenir"/>
              </a:defRPr>
            </a:lvl7pPr>
            <a:lvl8pPr lvl="7" algn="l">
              <a:lnSpc>
                <a:spcPct val="100000"/>
              </a:lnSpc>
              <a:spcBef>
                <a:spcPts val="0"/>
              </a:spcBef>
              <a:spcAft>
                <a:spcPts val="0"/>
              </a:spcAft>
              <a:buSzPts val="3600"/>
              <a:buNone/>
              <a:defRPr>
                <a:latin typeface="Avenir"/>
                <a:ea typeface="Avenir"/>
                <a:cs typeface="Avenir"/>
                <a:sym typeface="Avenir"/>
              </a:defRPr>
            </a:lvl8pPr>
            <a:lvl9pPr lvl="8" algn="l">
              <a:lnSpc>
                <a:spcPct val="100000"/>
              </a:lnSpc>
              <a:spcBef>
                <a:spcPts val="0"/>
              </a:spcBef>
              <a:spcAft>
                <a:spcPts val="0"/>
              </a:spcAft>
              <a:buSzPts val="3600"/>
              <a:buNone/>
              <a:defRPr>
                <a:latin typeface="Avenir"/>
                <a:ea typeface="Avenir"/>
                <a:cs typeface="Avenir"/>
                <a:sym typeface="Avenir"/>
              </a:defRPr>
            </a:lvl9pPr>
          </a:lstStyle>
          <a:p/>
        </p:txBody>
      </p:sp>
      <p:sp>
        <p:nvSpPr>
          <p:cNvPr id="77" name="Google Shape;77;p54"/>
          <p:cNvSpPr txBox="1"/>
          <p:nvPr>
            <p:ph idx="2" type="subTitle"/>
          </p:nvPr>
        </p:nvSpPr>
        <p:spPr>
          <a:xfrm>
            <a:off x="613175" y="327025"/>
            <a:ext cx="10058400" cy="355500"/>
          </a:xfrm>
          <a:prstGeom prst="rect">
            <a:avLst/>
          </a:prstGeom>
          <a:noFill/>
          <a:ln>
            <a:noFill/>
          </a:ln>
        </p:spPr>
        <p:txBody>
          <a:bodyPr anchorCtr="0" anchor="ctr" bIns="45700" lIns="45700" spcFirstLastPara="1" rIns="45700" wrap="square" tIns="45700">
            <a:noAutofit/>
          </a:bodyPr>
          <a:lstStyle>
            <a:lvl1pPr lvl="0" algn="l">
              <a:lnSpc>
                <a:spcPct val="120000"/>
              </a:lnSpc>
              <a:spcBef>
                <a:spcPts val="800"/>
              </a:spcBef>
              <a:spcAft>
                <a:spcPts val="0"/>
              </a:spcAft>
              <a:buSzPts val="2000"/>
              <a:buNone/>
              <a:defRPr b="1" sz="1600">
                <a:solidFill>
                  <a:srgbClr val="F2F2F2"/>
                </a:solidFill>
                <a:latin typeface="Source Sans Pro"/>
                <a:ea typeface="Source Sans Pro"/>
                <a:cs typeface="Source Sans Pro"/>
                <a:sym typeface="Source Sans Pro"/>
              </a:defRPr>
            </a:lvl1pPr>
            <a:lvl2pPr lvl="1" algn="l">
              <a:lnSpc>
                <a:spcPct val="120000"/>
              </a:lnSpc>
              <a:spcBef>
                <a:spcPts val="800"/>
              </a:spcBef>
              <a:spcAft>
                <a:spcPts val="0"/>
              </a:spcAft>
              <a:buSzPts val="2000"/>
              <a:buNone/>
              <a:defRPr/>
            </a:lvl2pPr>
            <a:lvl3pPr lvl="2" algn="l">
              <a:lnSpc>
                <a:spcPct val="120000"/>
              </a:lnSpc>
              <a:spcBef>
                <a:spcPts val="800"/>
              </a:spcBef>
              <a:spcAft>
                <a:spcPts val="0"/>
              </a:spcAft>
              <a:buSzPts val="2000"/>
              <a:buNone/>
              <a:defRPr/>
            </a:lvl3pPr>
            <a:lvl4pPr lvl="3" algn="l">
              <a:lnSpc>
                <a:spcPct val="120000"/>
              </a:lnSpc>
              <a:spcBef>
                <a:spcPts val="800"/>
              </a:spcBef>
              <a:spcAft>
                <a:spcPts val="0"/>
              </a:spcAft>
              <a:buSzPts val="2000"/>
              <a:buNone/>
              <a:defRPr/>
            </a:lvl4pPr>
            <a:lvl5pPr lvl="4" algn="l">
              <a:lnSpc>
                <a:spcPct val="120000"/>
              </a:lnSpc>
              <a:spcBef>
                <a:spcPts val="800"/>
              </a:spcBef>
              <a:spcAft>
                <a:spcPts val="0"/>
              </a:spcAft>
              <a:buSzPts val="2000"/>
              <a:buNone/>
              <a:defRPr/>
            </a:lvl5pPr>
            <a:lvl6pPr lvl="5" algn="l">
              <a:lnSpc>
                <a:spcPct val="120000"/>
              </a:lnSpc>
              <a:spcBef>
                <a:spcPts val="800"/>
              </a:spcBef>
              <a:spcAft>
                <a:spcPts val="0"/>
              </a:spcAft>
              <a:buSzPts val="2000"/>
              <a:buNone/>
              <a:defRPr/>
            </a:lvl6pPr>
            <a:lvl7pPr lvl="6" algn="l">
              <a:lnSpc>
                <a:spcPct val="120000"/>
              </a:lnSpc>
              <a:spcBef>
                <a:spcPts val="800"/>
              </a:spcBef>
              <a:spcAft>
                <a:spcPts val="0"/>
              </a:spcAft>
              <a:buSzPts val="2000"/>
              <a:buNone/>
              <a:defRPr/>
            </a:lvl7pPr>
            <a:lvl8pPr lvl="7" algn="l">
              <a:lnSpc>
                <a:spcPct val="120000"/>
              </a:lnSpc>
              <a:spcBef>
                <a:spcPts val="800"/>
              </a:spcBef>
              <a:spcAft>
                <a:spcPts val="0"/>
              </a:spcAft>
              <a:buSzPts val="2000"/>
              <a:buNone/>
              <a:defRPr/>
            </a:lvl8pPr>
            <a:lvl9pPr lvl="8" algn="l">
              <a:lnSpc>
                <a:spcPct val="120000"/>
              </a:lnSpc>
              <a:spcBef>
                <a:spcPts val="800"/>
              </a:spcBef>
              <a:spcAft>
                <a:spcPts val="0"/>
              </a:spcAft>
              <a:buSzPts val="2000"/>
              <a:buNone/>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dark">
  <p:cSld name="Blank dark">
    <p:bg>
      <p:bgPr>
        <a:solidFill>
          <a:schemeClr val="accent1"/>
        </a:solidFill>
      </p:bgPr>
    </p:bg>
    <p:spTree>
      <p:nvGrpSpPr>
        <p:cNvPr id="78" name="Shape 78"/>
        <p:cNvGrpSpPr/>
        <p:nvPr/>
      </p:nvGrpSpPr>
      <p:grpSpPr>
        <a:xfrm>
          <a:off x="0" y="0"/>
          <a:ext cx="0" cy="0"/>
          <a:chOff x="0" y="0"/>
          <a:chExt cx="0" cy="0"/>
        </a:xfrm>
      </p:grpSpPr>
      <p:sp>
        <p:nvSpPr>
          <p:cNvPr id="79" name="Google Shape;79;p55"/>
          <p:cNvSpPr txBox="1"/>
          <p:nvPr>
            <p:ph idx="12" type="sldNum"/>
          </p:nvPr>
        </p:nvSpPr>
        <p:spPr>
          <a:xfrm>
            <a:off x="11307327" y="6400414"/>
            <a:ext cx="275100" cy="276900"/>
          </a:xfrm>
          <a:prstGeom prst="rect">
            <a:avLst/>
          </a:prstGeom>
          <a:noFill/>
          <a:ln>
            <a:noFill/>
          </a:ln>
        </p:spPr>
        <p:txBody>
          <a:bodyPr anchorCtr="0" anchor="ctr" bIns="45700" lIns="45700" spcFirstLastPara="1" rIns="45700"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9BDE8"/>
                </a:solidFill>
                <a:latin typeface="Avenir"/>
                <a:ea typeface="Avenir"/>
                <a:cs typeface="Avenir"/>
                <a:sym typeface="Avenir"/>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9BDE8"/>
                </a:solidFill>
                <a:latin typeface="Avenir"/>
                <a:ea typeface="Avenir"/>
                <a:cs typeface="Avenir"/>
                <a:sym typeface="Avenir"/>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9BDE8"/>
                </a:solidFill>
                <a:latin typeface="Avenir"/>
                <a:ea typeface="Avenir"/>
                <a:cs typeface="Avenir"/>
                <a:sym typeface="Avenir"/>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9BDE8"/>
                </a:solidFill>
                <a:latin typeface="Avenir"/>
                <a:ea typeface="Avenir"/>
                <a:cs typeface="Avenir"/>
                <a:sym typeface="Avenir"/>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9BDE8"/>
                </a:solidFill>
                <a:latin typeface="Avenir"/>
                <a:ea typeface="Avenir"/>
                <a:cs typeface="Avenir"/>
                <a:sym typeface="Avenir"/>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9BDE8"/>
                </a:solidFill>
                <a:latin typeface="Avenir"/>
                <a:ea typeface="Avenir"/>
                <a:cs typeface="Avenir"/>
                <a:sym typeface="Avenir"/>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9BDE8"/>
                </a:solidFill>
                <a:latin typeface="Avenir"/>
                <a:ea typeface="Avenir"/>
                <a:cs typeface="Avenir"/>
                <a:sym typeface="Avenir"/>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9BDE8"/>
                </a:solidFill>
                <a:latin typeface="Avenir"/>
                <a:ea typeface="Avenir"/>
                <a:cs typeface="Avenir"/>
                <a:sym typeface="Avenir"/>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9BDE8"/>
                </a:solidFill>
                <a:latin typeface="Avenir"/>
                <a:ea typeface="Avenir"/>
                <a:cs typeface="Avenir"/>
                <a:sym typeface="Avenir"/>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tx">
  <p:cSld name="TITLE_AND_BODY">
    <p:bg>
      <p:bgPr>
        <a:solidFill>
          <a:schemeClr val="accent1"/>
        </a:solidFill>
      </p:bgPr>
    </p:bg>
    <p:spTree>
      <p:nvGrpSpPr>
        <p:cNvPr id="18" name="Shape 18"/>
        <p:cNvGrpSpPr/>
        <p:nvPr/>
      </p:nvGrpSpPr>
      <p:grpSpPr>
        <a:xfrm>
          <a:off x="0" y="0"/>
          <a:ext cx="0" cy="0"/>
          <a:chOff x="0" y="0"/>
          <a:chExt cx="0" cy="0"/>
        </a:xfrm>
      </p:grpSpPr>
      <p:sp>
        <p:nvSpPr>
          <p:cNvPr id="19" name="Google Shape;19;p45"/>
          <p:cNvSpPr txBox="1"/>
          <p:nvPr>
            <p:ph type="title"/>
          </p:nvPr>
        </p:nvSpPr>
        <p:spPr>
          <a:xfrm>
            <a:off x="609600" y="2944048"/>
            <a:ext cx="10972800" cy="969900"/>
          </a:xfrm>
          <a:prstGeom prst="rect">
            <a:avLst/>
          </a:prstGeom>
          <a:noFill/>
          <a:ln>
            <a:noFill/>
          </a:ln>
        </p:spPr>
        <p:txBody>
          <a:bodyPr anchorCtr="0" anchor="b" bIns="45700" lIns="45700" spcFirstLastPara="1" rIns="45700" wrap="square" tIns="45700">
            <a:noAutofit/>
          </a:bodyPr>
          <a:lstStyle>
            <a:lvl1pPr lvl="0" algn="l">
              <a:lnSpc>
                <a:spcPct val="100000"/>
              </a:lnSpc>
              <a:spcBef>
                <a:spcPts val="0"/>
              </a:spcBef>
              <a:spcAft>
                <a:spcPts val="0"/>
              </a:spcAft>
              <a:buClr>
                <a:srgbClr val="FFFFFF"/>
              </a:buClr>
              <a:buSzPts val="4800"/>
              <a:buFont typeface="Bitter"/>
              <a:buNone/>
              <a:defRPr sz="4800">
                <a:solidFill>
                  <a:srgbClr val="FFFFFF"/>
                </a:solidFill>
                <a:latin typeface="Bitter"/>
                <a:ea typeface="Bitter"/>
                <a:cs typeface="Bitter"/>
                <a:sym typeface="Bitter"/>
              </a:defRPr>
            </a:lvl1pPr>
            <a:lvl2pPr lvl="1" algn="l">
              <a:lnSpc>
                <a:spcPct val="100000"/>
              </a:lnSpc>
              <a:spcBef>
                <a:spcPts val="0"/>
              </a:spcBef>
              <a:spcAft>
                <a:spcPts val="0"/>
              </a:spcAft>
              <a:buClr>
                <a:schemeClr val="accent1"/>
              </a:buClr>
              <a:buSzPts val="1800"/>
              <a:buNone/>
              <a:defRPr/>
            </a:lvl2pPr>
            <a:lvl3pPr lvl="2" algn="l">
              <a:lnSpc>
                <a:spcPct val="100000"/>
              </a:lnSpc>
              <a:spcBef>
                <a:spcPts val="0"/>
              </a:spcBef>
              <a:spcAft>
                <a:spcPts val="0"/>
              </a:spcAft>
              <a:buClr>
                <a:schemeClr val="accent1"/>
              </a:buClr>
              <a:buSzPts val="1800"/>
              <a:buNone/>
              <a:defRPr/>
            </a:lvl3pPr>
            <a:lvl4pPr lvl="3" algn="l">
              <a:lnSpc>
                <a:spcPct val="100000"/>
              </a:lnSpc>
              <a:spcBef>
                <a:spcPts val="0"/>
              </a:spcBef>
              <a:spcAft>
                <a:spcPts val="0"/>
              </a:spcAft>
              <a:buClr>
                <a:schemeClr val="accent1"/>
              </a:buClr>
              <a:buSzPts val="1800"/>
              <a:buNone/>
              <a:defRPr/>
            </a:lvl4pPr>
            <a:lvl5pPr lvl="4" algn="l">
              <a:lnSpc>
                <a:spcPct val="100000"/>
              </a:lnSpc>
              <a:spcBef>
                <a:spcPts val="0"/>
              </a:spcBef>
              <a:spcAft>
                <a:spcPts val="0"/>
              </a:spcAft>
              <a:buClr>
                <a:schemeClr val="accent1"/>
              </a:buClr>
              <a:buSzPts val="1800"/>
              <a:buNone/>
              <a:defRPr/>
            </a:lvl5pPr>
            <a:lvl6pPr lvl="5" algn="l">
              <a:lnSpc>
                <a:spcPct val="100000"/>
              </a:lnSpc>
              <a:spcBef>
                <a:spcPts val="0"/>
              </a:spcBef>
              <a:spcAft>
                <a:spcPts val="0"/>
              </a:spcAft>
              <a:buClr>
                <a:schemeClr val="accent1"/>
              </a:buClr>
              <a:buSzPts val="1800"/>
              <a:buNone/>
              <a:defRPr/>
            </a:lvl6pPr>
            <a:lvl7pPr lvl="6" algn="l">
              <a:lnSpc>
                <a:spcPct val="100000"/>
              </a:lnSpc>
              <a:spcBef>
                <a:spcPts val="0"/>
              </a:spcBef>
              <a:spcAft>
                <a:spcPts val="0"/>
              </a:spcAft>
              <a:buClr>
                <a:schemeClr val="accent1"/>
              </a:buClr>
              <a:buSzPts val="1800"/>
              <a:buNone/>
              <a:defRPr/>
            </a:lvl7pPr>
            <a:lvl8pPr lvl="7" algn="l">
              <a:lnSpc>
                <a:spcPct val="100000"/>
              </a:lnSpc>
              <a:spcBef>
                <a:spcPts val="0"/>
              </a:spcBef>
              <a:spcAft>
                <a:spcPts val="0"/>
              </a:spcAft>
              <a:buClr>
                <a:schemeClr val="accent1"/>
              </a:buClr>
              <a:buSzPts val="1800"/>
              <a:buNone/>
              <a:defRPr/>
            </a:lvl8pPr>
            <a:lvl9pPr lvl="8" algn="l">
              <a:lnSpc>
                <a:spcPct val="100000"/>
              </a:lnSpc>
              <a:spcBef>
                <a:spcPts val="0"/>
              </a:spcBef>
              <a:spcAft>
                <a:spcPts val="0"/>
              </a:spcAft>
              <a:buClr>
                <a:schemeClr val="accent1"/>
              </a:buClr>
              <a:buSzPts val="1800"/>
              <a:buNone/>
              <a:defRPr/>
            </a:lvl9pPr>
          </a:lstStyle>
          <a:p/>
        </p:txBody>
      </p:sp>
      <p:sp>
        <p:nvSpPr>
          <p:cNvPr id="20" name="Google Shape;20;p45"/>
          <p:cNvSpPr txBox="1"/>
          <p:nvPr>
            <p:ph idx="1" type="body"/>
          </p:nvPr>
        </p:nvSpPr>
        <p:spPr>
          <a:xfrm>
            <a:off x="609600" y="2429129"/>
            <a:ext cx="10972800" cy="482400"/>
          </a:xfrm>
          <a:prstGeom prst="rect">
            <a:avLst/>
          </a:prstGeom>
          <a:noFill/>
          <a:ln>
            <a:noFill/>
          </a:ln>
        </p:spPr>
        <p:txBody>
          <a:bodyPr anchorCtr="0" anchor="t" bIns="45700" lIns="45700" spcFirstLastPara="1" rIns="45700" wrap="square" tIns="45700">
            <a:noAutofit/>
          </a:bodyPr>
          <a:lstStyle>
            <a:lvl1pPr indent="-228600" lvl="0" marL="457200" algn="l">
              <a:lnSpc>
                <a:spcPct val="120000"/>
              </a:lnSpc>
              <a:spcBef>
                <a:spcPts val="800"/>
              </a:spcBef>
              <a:spcAft>
                <a:spcPts val="0"/>
              </a:spcAft>
              <a:buClr>
                <a:srgbClr val="FFFFFF"/>
              </a:buClr>
              <a:buSzPts val="1867"/>
              <a:buFont typeface="Source Sans Pro"/>
              <a:buNone/>
              <a:defRPr sz="1867" cap="none">
                <a:solidFill>
                  <a:srgbClr val="FFFFFF"/>
                </a:solidFill>
                <a:latin typeface="Source Sans Pro"/>
                <a:ea typeface="Source Sans Pro"/>
                <a:cs typeface="Source Sans Pro"/>
                <a:sym typeface="Source Sans Pro"/>
              </a:defRPr>
            </a:lvl1pPr>
            <a:lvl2pPr indent="-228600" lvl="1" marL="914400" algn="l">
              <a:lnSpc>
                <a:spcPct val="120000"/>
              </a:lnSpc>
              <a:spcBef>
                <a:spcPts val="800"/>
              </a:spcBef>
              <a:spcAft>
                <a:spcPts val="0"/>
              </a:spcAft>
              <a:buClr>
                <a:srgbClr val="FFFFFF"/>
              </a:buClr>
              <a:buSzPts val="1867"/>
              <a:buFont typeface="Source Sans Pro"/>
              <a:buNone/>
              <a:defRPr sz="1867" cap="none">
                <a:solidFill>
                  <a:srgbClr val="FFFFFF"/>
                </a:solidFill>
                <a:latin typeface="Source Sans Pro"/>
                <a:ea typeface="Source Sans Pro"/>
                <a:cs typeface="Source Sans Pro"/>
                <a:sym typeface="Source Sans Pro"/>
              </a:defRPr>
            </a:lvl2pPr>
            <a:lvl3pPr indent="-228600" lvl="2" marL="1371600" algn="l">
              <a:lnSpc>
                <a:spcPct val="120000"/>
              </a:lnSpc>
              <a:spcBef>
                <a:spcPts val="800"/>
              </a:spcBef>
              <a:spcAft>
                <a:spcPts val="0"/>
              </a:spcAft>
              <a:buClr>
                <a:srgbClr val="FFFFFF"/>
              </a:buClr>
              <a:buSzPts val="1867"/>
              <a:buFont typeface="Source Sans Pro"/>
              <a:buNone/>
              <a:defRPr sz="1867" cap="none">
                <a:solidFill>
                  <a:srgbClr val="FFFFFF"/>
                </a:solidFill>
                <a:latin typeface="Source Sans Pro"/>
                <a:ea typeface="Source Sans Pro"/>
                <a:cs typeface="Source Sans Pro"/>
                <a:sym typeface="Source Sans Pro"/>
              </a:defRPr>
            </a:lvl3pPr>
            <a:lvl4pPr indent="-228600" lvl="3" marL="1828800" algn="l">
              <a:lnSpc>
                <a:spcPct val="120000"/>
              </a:lnSpc>
              <a:spcBef>
                <a:spcPts val="800"/>
              </a:spcBef>
              <a:spcAft>
                <a:spcPts val="0"/>
              </a:spcAft>
              <a:buClr>
                <a:srgbClr val="FFFFFF"/>
              </a:buClr>
              <a:buSzPts val="1867"/>
              <a:buFont typeface="Source Sans Pro"/>
              <a:buNone/>
              <a:defRPr sz="1867" cap="none">
                <a:solidFill>
                  <a:srgbClr val="FFFFFF"/>
                </a:solidFill>
                <a:latin typeface="Source Sans Pro"/>
                <a:ea typeface="Source Sans Pro"/>
                <a:cs typeface="Source Sans Pro"/>
                <a:sym typeface="Source Sans Pro"/>
              </a:defRPr>
            </a:lvl4pPr>
            <a:lvl5pPr indent="-228600" lvl="4" marL="2286000" algn="l">
              <a:lnSpc>
                <a:spcPct val="120000"/>
              </a:lnSpc>
              <a:spcBef>
                <a:spcPts val="800"/>
              </a:spcBef>
              <a:spcAft>
                <a:spcPts val="0"/>
              </a:spcAft>
              <a:buClr>
                <a:srgbClr val="FFFFFF"/>
              </a:buClr>
              <a:buSzPts val="1867"/>
              <a:buFont typeface="Source Sans Pro"/>
              <a:buNone/>
              <a:defRPr sz="1867" cap="none">
                <a:solidFill>
                  <a:srgbClr val="FFFFFF"/>
                </a:solidFill>
                <a:latin typeface="Source Sans Pro"/>
                <a:ea typeface="Source Sans Pro"/>
                <a:cs typeface="Source Sans Pro"/>
                <a:sym typeface="Source Sans Pro"/>
              </a:defRPr>
            </a:lvl5pPr>
            <a:lvl6pPr indent="-342900" lvl="5" marL="2743200" algn="l">
              <a:lnSpc>
                <a:spcPct val="120000"/>
              </a:lnSpc>
              <a:spcBef>
                <a:spcPts val="800"/>
              </a:spcBef>
              <a:spcAft>
                <a:spcPts val="0"/>
              </a:spcAft>
              <a:buClr>
                <a:srgbClr val="454454"/>
              </a:buClr>
              <a:buSzPts val="1800"/>
              <a:buChar char="•"/>
              <a:defRPr/>
            </a:lvl6pPr>
            <a:lvl7pPr indent="-342900" lvl="6" marL="3200400" algn="l">
              <a:lnSpc>
                <a:spcPct val="120000"/>
              </a:lnSpc>
              <a:spcBef>
                <a:spcPts val="800"/>
              </a:spcBef>
              <a:spcAft>
                <a:spcPts val="0"/>
              </a:spcAft>
              <a:buClr>
                <a:srgbClr val="454454"/>
              </a:buClr>
              <a:buSzPts val="1800"/>
              <a:buChar char="•"/>
              <a:defRPr/>
            </a:lvl7pPr>
            <a:lvl8pPr indent="-342900" lvl="7" marL="3657600" algn="l">
              <a:lnSpc>
                <a:spcPct val="120000"/>
              </a:lnSpc>
              <a:spcBef>
                <a:spcPts val="800"/>
              </a:spcBef>
              <a:spcAft>
                <a:spcPts val="0"/>
              </a:spcAft>
              <a:buClr>
                <a:srgbClr val="454454"/>
              </a:buClr>
              <a:buSzPts val="1800"/>
              <a:buChar char="•"/>
              <a:defRPr/>
            </a:lvl8pPr>
            <a:lvl9pPr indent="-342900" lvl="8" marL="4114800" algn="l">
              <a:lnSpc>
                <a:spcPct val="120000"/>
              </a:lnSpc>
              <a:spcBef>
                <a:spcPts val="800"/>
              </a:spcBef>
              <a:spcAft>
                <a:spcPts val="0"/>
              </a:spcAft>
              <a:buClr>
                <a:srgbClr val="454454"/>
              </a:buClr>
              <a:buSzPts val="1800"/>
              <a:buChar char="•"/>
              <a:defRPr/>
            </a:lvl9pPr>
          </a:lstStyle>
          <a:p/>
        </p:txBody>
      </p:sp>
      <p:sp>
        <p:nvSpPr>
          <p:cNvPr id="21" name="Google Shape;21;p45"/>
          <p:cNvSpPr txBox="1"/>
          <p:nvPr>
            <p:ph idx="12" type="sldNum"/>
          </p:nvPr>
        </p:nvSpPr>
        <p:spPr>
          <a:xfrm>
            <a:off x="11307327" y="6400414"/>
            <a:ext cx="275100" cy="276900"/>
          </a:xfrm>
          <a:prstGeom prst="rect">
            <a:avLst/>
          </a:prstGeom>
          <a:noFill/>
          <a:ln>
            <a:noFill/>
          </a:ln>
        </p:spPr>
        <p:txBody>
          <a:bodyPr anchorCtr="0" anchor="ctr" bIns="45700" lIns="45700" spcFirstLastPara="1" rIns="45700"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9BDE8"/>
                </a:solidFill>
                <a:latin typeface="Avenir"/>
                <a:ea typeface="Avenir"/>
                <a:cs typeface="Avenir"/>
                <a:sym typeface="Avenir"/>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9BDE8"/>
                </a:solidFill>
                <a:latin typeface="Avenir"/>
                <a:ea typeface="Avenir"/>
                <a:cs typeface="Avenir"/>
                <a:sym typeface="Avenir"/>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9BDE8"/>
                </a:solidFill>
                <a:latin typeface="Avenir"/>
                <a:ea typeface="Avenir"/>
                <a:cs typeface="Avenir"/>
                <a:sym typeface="Avenir"/>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9BDE8"/>
                </a:solidFill>
                <a:latin typeface="Avenir"/>
                <a:ea typeface="Avenir"/>
                <a:cs typeface="Avenir"/>
                <a:sym typeface="Avenir"/>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9BDE8"/>
                </a:solidFill>
                <a:latin typeface="Avenir"/>
                <a:ea typeface="Avenir"/>
                <a:cs typeface="Avenir"/>
                <a:sym typeface="Avenir"/>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9BDE8"/>
                </a:solidFill>
                <a:latin typeface="Avenir"/>
                <a:ea typeface="Avenir"/>
                <a:cs typeface="Avenir"/>
                <a:sym typeface="Avenir"/>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9BDE8"/>
                </a:solidFill>
                <a:latin typeface="Avenir"/>
                <a:ea typeface="Avenir"/>
                <a:cs typeface="Avenir"/>
                <a:sym typeface="Avenir"/>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9BDE8"/>
                </a:solidFill>
                <a:latin typeface="Avenir"/>
                <a:ea typeface="Avenir"/>
                <a:cs typeface="Avenir"/>
                <a:sym typeface="Avenir"/>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9BDE8"/>
                </a:solidFill>
                <a:latin typeface="Avenir"/>
                <a:ea typeface="Avenir"/>
                <a:cs typeface="Avenir"/>
                <a:sym typeface="Avenir"/>
              </a:defRPr>
            </a:lvl9pPr>
          </a:lstStyle>
          <a:p>
            <a:pPr indent="0" lvl="0" marL="0" rtl="0" algn="r">
              <a:spcBef>
                <a:spcPts val="0"/>
              </a:spcBef>
              <a:spcAft>
                <a:spcPts val="0"/>
              </a:spcAft>
              <a:buNone/>
            </a:pPr>
            <a:fld id="{00000000-1234-1234-1234-123412341234}" type="slidenum">
              <a:rPr lang="en-US"/>
              <a:t>‹#›</a:t>
            </a:fld>
            <a:endParaRPr/>
          </a:p>
        </p:txBody>
      </p:sp>
      <p:cxnSp>
        <p:nvCxnSpPr>
          <p:cNvPr id="22" name="Google Shape;22;p45"/>
          <p:cNvCxnSpPr/>
          <p:nvPr/>
        </p:nvCxnSpPr>
        <p:spPr>
          <a:xfrm>
            <a:off x="609600" y="3913949"/>
            <a:ext cx="10972800" cy="0"/>
          </a:xfrm>
          <a:prstGeom prst="straightConnector1">
            <a:avLst/>
          </a:prstGeom>
          <a:noFill/>
          <a:ln cap="flat" cmpd="sng" w="28575">
            <a:solidFill>
              <a:srgbClr val="FFFFFF"/>
            </a:solidFill>
            <a:prstDash val="solid"/>
            <a:miter lim="8000"/>
            <a:headEnd len="sm" w="sm" type="none"/>
            <a:tailEnd len="sm" w="sm" type="none"/>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title">
  <p:cSld name="Two Content">
    <p:spTree>
      <p:nvGrpSpPr>
        <p:cNvPr id="23" name="Shape 23"/>
        <p:cNvGrpSpPr/>
        <p:nvPr/>
      </p:nvGrpSpPr>
      <p:grpSpPr>
        <a:xfrm>
          <a:off x="0" y="0"/>
          <a:ext cx="0" cy="0"/>
          <a:chOff x="0" y="0"/>
          <a:chExt cx="0" cy="0"/>
        </a:xfrm>
      </p:grpSpPr>
      <p:sp>
        <p:nvSpPr>
          <p:cNvPr id="24" name="Google Shape;24;p46"/>
          <p:cNvSpPr txBox="1"/>
          <p:nvPr>
            <p:ph idx="12" type="sldNum"/>
          </p:nvPr>
        </p:nvSpPr>
        <p:spPr>
          <a:xfrm>
            <a:off x="11307327" y="6400414"/>
            <a:ext cx="275100" cy="276900"/>
          </a:xfrm>
          <a:prstGeom prst="rect">
            <a:avLst/>
          </a:prstGeom>
          <a:noFill/>
          <a:ln>
            <a:noFill/>
          </a:ln>
        </p:spPr>
        <p:txBody>
          <a:bodyPr anchorCtr="0" anchor="ctr" bIns="45700" lIns="45700" spcFirstLastPara="1" rIns="45700"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7F8EA3"/>
                </a:solidFill>
                <a:latin typeface="Avenir"/>
                <a:ea typeface="Avenir"/>
                <a:cs typeface="Avenir"/>
                <a:sym typeface="Avenir"/>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7F8EA3"/>
                </a:solidFill>
                <a:latin typeface="Avenir"/>
                <a:ea typeface="Avenir"/>
                <a:cs typeface="Avenir"/>
                <a:sym typeface="Avenir"/>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7F8EA3"/>
                </a:solidFill>
                <a:latin typeface="Avenir"/>
                <a:ea typeface="Avenir"/>
                <a:cs typeface="Avenir"/>
                <a:sym typeface="Avenir"/>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7F8EA3"/>
                </a:solidFill>
                <a:latin typeface="Avenir"/>
                <a:ea typeface="Avenir"/>
                <a:cs typeface="Avenir"/>
                <a:sym typeface="Avenir"/>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7F8EA3"/>
                </a:solidFill>
                <a:latin typeface="Avenir"/>
                <a:ea typeface="Avenir"/>
                <a:cs typeface="Avenir"/>
                <a:sym typeface="Avenir"/>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7F8EA3"/>
                </a:solidFill>
                <a:latin typeface="Avenir"/>
                <a:ea typeface="Avenir"/>
                <a:cs typeface="Avenir"/>
                <a:sym typeface="Avenir"/>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7F8EA3"/>
                </a:solidFill>
                <a:latin typeface="Avenir"/>
                <a:ea typeface="Avenir"/>
                <a:cs typeface="Avenir"/>
                <a:sym typeface="Avenir"/>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7F8EA3"/>
                </a:solidFill>
                <a:latin typeface="Avenir"/>
                <a:ea typeface="Avenir"/>
                <a:cs typeface="Avenir"/>
                <a:sym typeface="Avenir"/>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7F8EA3"/>
                </a:solidFill>
                <a:latin typeface="Avenir"/>
                <a:ea typeface="Avenir"/>
                <a:cs typeface="Avenir"/>
                <a:sym typeface="Avenir"/>
              </a:defRPr>
            </a:lvl9pPr>
          </a:lstStyle>
          <a:p>
            <a:pPr indent="0" lvl="0" marL="0" rtl="0" algn="r">
              <a:spcBef>
                <a:spcPts val="0"/>
              </a:spcBef>
              <a:spcAft>
                <a:spcPts val="0"/>
              </a:spcAft>
              <a:buNone/>
            </a:pPr>
            <a:fld id="{00000000-1234-1234-1234-123412341234}" type="slidenum">
              <a:rPr lang="en-US"/>
              <a:t>‹#›</a:t>
            </a:fld>
            <a:endParaRPr/>
          </a:p>
        </p:txBody>
      </p:sp>
      <p:sp>
        <p:nvSpPr>
          <p:cNvPr id="25" name="Google Shape;25;p46"/>
          <p:cNvSpPr txBox="1"/>
          <p:nvPr>
            <p:ph type="title"/>
          </p:nvPr>
        </p:nvSpPr>
        <p:spPr>
          <a:xfrm>
            <a:off x="613175" y="680400"/>
            <a:ext cx="10054800" cy="673500"/>
          </a:xfrm>
          <a:prstGeom prst="rect">
            <a:avLst/>
          </a:prstGeom>
          <a:noFill/>
          <a:ln>
            <a:noFill/>
          </a:ln>
        </p:spPr>
        <p:txBody>
          <a:bodyPr anchorCtr="0" anchor="t" bIns="45700" lIns="45700" spcFirstLastPara="1" rIns="45700" wrap="square" tIns="45700">
            <a:noAutofit/>
          </a:bodyPr>
          <a:lstStyle>
            <a:lvl1pPr lvl="0" algn="l">
              <a:lnSpc>
                <a:spcPct val="100000"/>
              </a:lnSpc>
              <a:spcBef>
                <a:spcPts val="0"/>
              </a:spcBef>
              <a:spcAft>
                <a:spcPts val="0"/>
              </a:spcAft>
              <a:buSzPts val="3600"/>
              <a:buNone/>
              <a:defRPr>
                <a:latin typeface="Bitter"/>
                <a:ea typeface="Bitter"/>
                <a:cs typeface="Bitter"/>
                <a:sym typeface="Bitter"/>
              </a:defRPr>
            </a:lvl1pPr>
            <a:lvl2pPr lvl="1" algn="l">
              <a:lnSpc>
                <a:spcPct val="100000"/>
              </a:lnSpc>
              <a:spcBef>
                <a:spcPts val="0"/>
              </a:spcBef>
              <a:spcAft>
                <a:spcPts val="0"/>
              </a:spcAft>
              <a:buSzPts val="3600"/>
              <a:buNone/>
              <a:defRPr>
                <a:latin typeface="Avenir"/>
                <a:ea typeface="Avenir"/>
                <a:cs typeface="Avenir"/>
                <a:sym typeface="Avenir"/>
              </a:defRPr>
            </a:lvl2pPr>
            <a:lvl3pPr lvl="2" algn="l">
              <a:lnSpc>
                <a:spcPct val="100000"/>
              </a:lnSpc>
              <a:spcBef>
                <a:spcPts val="0"/>
              </a:spcBef>
              <a:spcAft>
                <a:spcPts val="0"/>
              </a:spcAft>
              <a:buSzPts val="3600"/>
              <a:buNone/>
              <a:defRPr>
                <a:latin typeface="Avenir"/>
                <a:ea typeface="Avenir"/>
                <a:cs typeface="Avenir"/>
                <a:sym typeface="Avenir"/>
              </a:defRPr>
            </a:lvl3pPr>
            <a:lvl4pPr lvl="3" algn="l">
              <a:lnSpc>
                <a:spcPct val="100000"/>
              </a:lnSpc>
              <a:spcBef>
                <a:spcPts val="0"/>
              </a:spcBef>
              <a:spcAft>
                <a:spcPts val="0"/>
              </a:spcAft>
              <a:buSzPts val="3600"/>
              <a:buNone/>
              <a:defRPr>
                <a:latin typeface="Avenir"/>
                <a:ea typeface="Avenir"/>
                <a:cs typeface="Avenir"/>
                <a:sym typeface="Avenir"/>
              </a:defRPr>
            </a:lvl4pPr>
            <a:lvl5pPr lvl="4" algn="l">
              <a:lnSpc>
                <a:spcPct val="100000"/>
              </a:lnSpc>
              <a:spcBef>
                <a:spcPts val="0"/>
              </a:spcBef>
              <a:spcAft>
                <a:spcPts val="0"/>
              </a:spcAft>
              <a:buSzPts val="3600"/>
              <a:buNone/>
              <a:defRPr>
                <a:latin typeface="Avenir"/>
                <a:ea typeface="Avenir"/>
                <a:cs typeface="Avenir"/>
                <a:sym typeface="Avenir"/>
              </a:defRPr>
            </a:lvl5pPr>
            <a:lvl6pPr lvl="5" algn="l">
              <a:lnSpc>
                <a:spcPct val="100000"/>
              </a:lnSpc>
              <a:spcBef>
                <a:spcPts val="0"/>
              </a:spcBef>
              <a:spcAft>
                <a:spcPts val="0"/>
              </a:spcAft>
              <a:buSzPts val="3600"/>
              <a:buNone/>
              <a:defRPr>
                <a:latin typeface="Avenir"/>
                <a:ea typeface="Avenir"/>
                <a:cs typeface="Avenir"/>
                <a:sym typeface="Avenir"/>
              </a:defRPr>
            </a:lvl6pPr>
            <a:lvl7pPr lvl="6" algn="l">
              <a:lnSpc>
                <a:spcPct val="100000"/>
              </a:lnSpc>
              <a:spcBef>
                <a:spcPts val="0"/>
              </a:spcBef>
              <a:spcAft>
                <a:spcPts val="0"/>
              </a:spcAft>
              <a:buSzPts val="3600"/>
              <a:buNone/>
              <a:defRPr>
                <a:latin typeface="Avenir"/>
                <a:ea typeface="Avenir"/>
                <a:cs typeface="Avenir"/>
                <a:sym typeface="Avenir"/>
              </a:defRPr>
            </a:lvl7pPr>
            <a:lvl8pPr lvl="7" algn="l">
              <a:lnSpc>
                <a:spcPct val="100000"/>
              </a:lnSpc>
              <a:spcBef>
                <a:spcPts val="0"/>
              </a:spcBef>
              <a:spcAft>
                <a:spcPts val="0"/>
              </a:spcAft>
              <a:buSzPts val="3600"/>
              <a:buNone/>
              <a:defRPr>
                <a:latin typeface="Avenir"/>
                <a:ea typeface="Avenir"/>
                <a:cs typeface="Avenir"/>
                <a:sym typeface="Avenir"/>
              </a:defRPr>
            </a:lvl8pPr>
            <a:lvl9pPr lvl="8" algn="l">
              <a:lnSpc>
                <a:spcPct val="100000"/>
              </a:lnSpc>
              <a:spcBef>
                <a:spcPts val="0"/>
              </a:spcBef>
              <a:spcAft>
                <a:spcPts val="0"/>
              </a:spcAft>
              <a:buSzPts val="3600"/>
              <a:buNone/>
              <a:defRPr>
                <a:latin typeface="Avenir"/>
                <a:ea typeface="Avenir"/>
                <a:cs typeface="Avenir"/>
                <a:sym typeface="Avenir"/>
              </a:defRPr>
            </a:lvl9pPr>
          </a:lstStyle>
          <a:p/>
        </p:txBody>
      </p:sp>
      <p:sp>
        <p:nvSpPr>
          <p:cNvPr id="26" name="Google Shape;26;p46"/>
          <p:cNvSpPr txBox="1"/>
          <p:nvPr>
            <p:ph idx="1" type="subTitle"/>
          </p:nvPr>
        </p:nvSpPr>
        <p:spPr>
          <a:xfrm>
            <a:off x="582525" y="322725"/>
            <a:ext cx="6837000" cy="357600"/>
          </a:xfrm>
          <a:prstGeom prst="rect">
            <a:avLst/>
          </a:prstGeom>
          <a:noFill/>
          <a:ln>
            <a:noFill/>
          </a:ln>
        </p:spPr>
        <p:txBody>
          <a:bodyPr anchorCtr="0" anchor="ctr" bIns="45700" lIns="45700" spcFirstLastPara="1" rIns="45700" wrap="square" tIns="45700">
            <a:noAutofit/>
          </a:bodyPr>
          <a:lstStyle>
            <a:lvl1pPr lvl="0" algn="l">
              <a:lnSpc>
                <a:spcPct val="120000"/>
              </a:lnSpc>
              <a:spcBef>
                <a:spcPts val="800"/>
              </a:spcBef>
              <a:spcAft>
                <a:spcPts val="0"/>
              </a:spcAft>
              <a:buSzPts val="2000"/>
              <a:buNone/>
              <a:defRPr b="1" sz="1600">
                <a:solidFill>
                  <a:schemeClr val="dk2"/>
                </a:solidFill>
                <a:latin typeface="Source Sans Pro"/>
                <a:ea typeface="Source Sans Pro"/>
                <a:cs typeface="Source Sans Pro"/>
                <a:sym typeface="Source Sans Pro"/>
              </a:defRPr>
            </a:lvl1pPr>
            <a:lvl2pPr lvl="1" algn="l">
              <a:lnSpc>
                <a:spcPct val="120000"/>
              </a:lnSpc>
              <a:spcBef>
                <a:spcPts val="800"/>
              </a:spcBef>
              <a:spcAft>
                <a:spcPts val="0"/>
              </a:spcAft>
              <a:buSzPts val="2000"/>
              <a:buNone/>
              <a:defRPr/>
            </a:lvl2pPr>
            <a:lvl3pPr lvl="2" algn="l">
              <a:lnSpc>
                <a:spcPct val="120000"/>
              </a:lnSpc>
              <a:spcBef>
                <a:spcPts val="800"/>
              </a:spcBef>
              <a:spcAft>
                <a:spcPts val="0"/>
              </a:spcAft>
              <a:buSzPts val="2000"/>
              <a:buNone/>
              <a:defRPr/>
            </a:lvl3pPr>
            <a:lvl4pPr lvl="3" algn="l">
              <a:lnSpc>
                <a:spcPct val="120000"/>
              </a:lnSpc>
              <a:spcBef>
                <a:spcPts val="800"/>
              </a:spcBef>
              <a:spcAft>
                <a:spcPts val="0"/>
              </a:spcAft>
              <a:buSzPts val="2000"/>
              <a:buNone/>
              <a:defRPr/>
            </a:lvl4pPr>
            <a:lvl5pPr lvl="4" algn="l">
              <a:lnSpc>
                <a:spcPct val="120000"/>
              </a:lnSpc>
              <a:spcBef>
                <a:spcPts val="800"/>
              </a:spcBef>
              <a:spcAft>
                <a:spcPts val="0"/>
              </a:spcAft>
              <a:buSzPts val="2000"/>
              <a:buNone/>
              <a:defRPr/>
            </a:lvl5pPr>
            <a:lvl6pPr lvl="5" algn="l">
              <a:lnSpc>
                <a:spcPct val="120000"/>
              </a:lnSpc>
              <a:spcBef>
                <a:spcPts val="800"/>
              </a:spcBef>
              <a:spcAft>
                <a:spcPts val="0"/>
              </a:spcAft>
              <a:buSzPts val="2000"/>
              <a:buNone/>
              <a:defRPr/>
            </a:lvl6pPr>
            <a:lvl7pPr lvl="6" algn="l">
              <a:lnSpc>
                <a:spcPct val="120000"/>
              </a:lnSpc>
              <a:spcBef>
                <a:spcPts val="800"/>
              </a:spcBef>
              <a:spcAft>
                <a:spcPts val="0"/>
              </a:spcAft>
              <a:buSzPts val="2000"/>
              <a:buNone/>
              <a:defRPr/>
            </a:lvl7pPr>
            <a:lvl8pPr lvl="7" algn="l">
              <a:lnSpc>
                <a:spcPct val="120000"/>
              </a:lnSpc>
              <a:spcBef>
                <a:spcPts val="800"/>
              </a:spcBef>
              <a:spcAft>
                <a:spcPts val="0"/>
              </a:spcAft>
              <a:buSzPts val="2000"/>
              <a:buNone/>
              <a:defRPr/>
            </a:lvl8pPr>
            <a:lvl9pPr lvl="8" algn="l">
              <a:lnSpc>
                <a:spcPct val="120000"/>
              </a:lnSpc>
              <a:spcBef>
                <a:spcPts val="800"/>
              </a:spcBef>
              <a:spcAft>
                <a:spcPts val="0"/>
              </a:spcAft>
              <a:buSzPts val="2000"/>
              <a:buNone/>
              <a:defRPr/>
            </a:lvl9pPr>
          </a:lstStyle>
          <a:p/>
        </p:txBody>
      </p:sp>
      <p:sp>
        <p:nvSpPr>
          <p:cNvPr id="27" name="Google Shape;27;p46"/>
          <p:cNvSpPr txBox="1"/>
          <p:nvPr>
            <p:ph idx="2" type="body"/>
          </p:nvPr>
        </p:nvSpPr>
        <p:spPr>
          <a:xfrm>
            <a:off x="613175" y="1283350"/>
            <a:ext cx="10694100" cy="4884900"/>
          </a:xfrm>
          <a:prstGeom prst="rect">
            <a:avLst/>
          </a:prstGeom>
          <a:noFill/>
          <a:ln>
            <a:noFill/>
          </a:ln>
        </p:spPr>
        <p:txBody>
          <a:bodyPr anchorCtr="0" anchor="t" bIns="45700" lIns="45700" spcFirstLastPara="1" rIns="45700" wrap="square" tIns="45700">
            <a:noAutofit/>
          </a:bodyPr>
          <a:lstStyle>
            <a:lvl1pPr indent="-228600" lvl="0" marL="457200" algn="l">
              <a:lnSpc>
                <a:spcPct val="120000"/>
              </a:lnSpc>
              <a:spcBef>
                <a:spcPts val="800"/>
              </a:spcBef>
              <a:spcAft>
                <a:spcPts val="0"/>
              </a:spcAft>
              <a:buSzPts val="2000"/>
              <a:buFont typeface="Source Sans Pro"/>
              <a:buNone/>
              <a:defRPr b="1" sz="2000">
                <a:latin typeface="Source Sans Pro"/>
                <a:ea typeface="Source Sans Pro"/>
                <a:cs typeface="Source Sans Pro"/>
                <a:sym typeface="Source Sans Pro"/>
              </a:defRPr>
            </a:lvl1pPr>
            <a:lvl2pPr indent="-228600" lvl="1" marL="914400" algn="l">
              <a:lnSpc>
                <a:spcPct val="120000"/>
              </a:lnSpc>
              <a:spcBef>
                <a:spcPts val="800"/>
              </a:spcBef>
              <a:spcAft>
                <a:spcPts val="0"/>
              </a:spcAft>
              <a:buSzPts val="2000"/>
              <a:buFont typeface="Source Sans Pro"/>
              <a:buNone/>
              <a:defRPr sz="2000">
                <a:latin typeface="Source Sans Pro"/>
                <a:ea typeface="Source Sans Pro"/>
                <a:cs typeface="Source Sans Pro"/>
                <a:sym typeface="Source Sans Pro"/>
              </a:defRPr>
            </a:lvl2pPr>
            <a:lvl3pPr indent="-228600" lvl="2" marL="1371600" algn="l">
              <a:lnSpc>
                <a:spcPct val="120000"/>
              </a:lnSpc>
              <a:spcBef>
                <a:spcPts val="800"/>
              </a:spcBef>
              <a:spcAft>
                <a:spcPts val="0"/>
              </a:spcAft>
              <a:buSzPts val="2000"/>
              <a:buFont typeface="Source Sans Pro"/>
              <a:buNone/>
              <a:defRPr sz="2000">
                <a:latin typeface="Source Sans Pro"/>
                <a:ea typeface="Source Sans Pro"/>
                <a:cs typeface="Source Sans Pro"/>
                <a:sym typeface="Source Sans Pro"/>
              </a:defRPr>
            </a:lvl3pPr>
            <a:lvl4pPr indent="-228600" lvl="3" marL="1828800" algn="l">
              <a:lnSpc>
                <a:spcPct val="120000"/>
              </a:lnSpc>
              <a:spcBef>
                <a:spcPts val="800"/>
              </a:spcBef>
              <a:spcAft>
                <a:spcPts val="0"/>
              </a:spcAft>
              <a:buSzPts val="2000"/>
              <a:buFont typeface="Source Sans Pro"/>
              <a:buNone/>
              <a:defRPr sz="2000">
                <a:latin typeface="Source Sans Pro"/>
                <a:ea typeface="Source Sans Pro"/>
                <a:cs typeface="Source Sans Pro"/>
                <a:sym typeface="Source Sans Pro"/>
              </a:defRPr>
            </a:lvl4pPr>
            <a:lvl5pPr indent="-228600" lvl="4" marL="2286000" algn="l">
              <a:lnSpc>
                <a:spcPct val="120000"/>
              </a:lnSpc>
              <a:spcBef>
                <a:spcPts val="800"/>
              </a:spcBef>
              <a:spcAft>
                <a:spcPts val="0"/>
              </a:spcAft>
              <a:buSzPts val="2000"/>
              <a:buFont typeface="Source Sans Pro"/>
              <a:buNone/>
              <a:defRPr sz="2000">
                <a:latin typeface="Source Sans Pro"/>
                <a:ea typeface="Source Sans Pro"/>
                <a:cs typeface="Source Sans Pro"/>
                <a:sym typeface="Source Sans Pro"/>
              </a:defRPr>
            </a:lvl5pPr>
            <a:lvl6pPr indent="-355600" lvl="5" marL="2743200" algn="l">
              <a:lnSpc>
                <a:spcPct val="120000"/>
              </a:lnSpc>
              <a:spcBef>
                <a:spcPts val="800"/>
              </a:spcBef>
              <a:spcAft>
                <a:spcPts val="0"/>
              </a:spcAft>
              <a:buSzPts val="2000"/>
              <a:buFont typeface="Source Sans Pro"/>
              <a:buChar char="•"/>
              <a:defRPr sz="2000">
                <a:latin typeface="Source Sans Pro"/>
                <a:ea typeface="Source Sans Pro"/>
                <a:cs typeface="Source Sans Pro"/>
                <a:sym typeface="Source Sans Pro"/>
              </a:defRPr>
            </a:lvl6pPr>
            <a:lvl7pPr indent="-355600" lvl="6" marL="3200400" algn="l">
              <a:lnSpc>
                <a:spcPct val="120000"/>
              </a:lnSpc>
              <a:spcBef>
                <a:spcPts val="800"/>
              </a:spcBef>
              <a:spcAft>
                <a:spcPts val="0"/>
              </a:spcAft>
              <a:buSzPts val="2000"/>
              <a:buFont typeface="Source Sans Pro"/>
              <a:buChar char="•"/>
              <a:defRPr sz="2000">
                <a:latin typeface="Source Sans Pro"/>
                <a:ea typeface="Source Sans Pro"/>
                <a:cs typeface="Source Sans Pro"/>
                <a:sym typeface="Source Sans Pro"/>
              </a:defRPr>
            </a:lvl7pPr>
            <a:lvl8pPr indent="-355600" lvl="7" marL="3657600" algn="l">
              <a:lnSpc>
                <a:spcPct val="120000"/>
              </a:lnSpc>
              <a:spcBef>
                <a:spcPts val="800"/>
              </a:spcBef>
              <a:spcAft>
                <a:spcPts val="0"/>
              </a:spcAft>
              <a:buSzPts val="2000"/>
              <a:buFont typeface="Source Sans Pro"/>
              <a:buChar char="•"/>
              <a:defRPr sz="2000">
                <a:latin typeface="Source Sans Pro"/>
                <a:ea typeface="Source Sans Pro"/>
                <a:cs typeface="Source Sans Pro"/>
                <a:sym typeface="Source Sans Pro"/>
              </a:defRPr>
            </a:lvl8pPr>
            <a:lvl9pPr indent="-355600" lvl="8" marL="4114800" algn="l">
              <a:lnSpc>
                <a:spcPct val="120000"/>
              </a:lnSpc>
              <a:spcBef>
                <a:spcPts val="800"/>
              </a:spcBef>
              <a:spcAft>
                <a:spcPts val="0"/>
              </a:spcAft>
              <a:buSzPts val="2000"/>
              <a:buFont typeface="Source Sans Pro"/>
              <a:buChar char="•"/>
              <a:defRPr sz="2000">
                <a:latin typeface="Source Sans Pro"/>
                <a:ea typeface="Source Sans Pro"/>
                <a:cs typeface="Source Sans Pro"/>
                <a:sym typeface="Source Sans Pro"/>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Idea dark">
  <p:cSld name="Big Idea dark">
    <p:bg>
      <p:bgPr>
        <a:solidFill>
          <a:schemeClr val="accent1"/>
        </a:solidFill>
      </p:bgPr>
    </p:bg>
    <p:spTree>
      <p:nvGrpSpPr>
        <p:cNvPr id="28" name="Shape 28"/>
        <p:cNvGrpSpPr/>
        <p:nvPr/>
      </p:nvGrpSpPr>
      <p:grpSpPr>
        <a:xfrm>
          <a:off x="0" y="0"/>
          <a:ext cx="0" cy="0"/>
          <a:chOff x="0" y="0"/>
          <a:chExt cx="0" cy="0"/>
        </a:xfrm>
      </p:grpSpPr>
      <p:sp>
        <p:nvSpPr>
          <p:cNvPr id="29" name="Google Shape;29;p47"/>
          <p:cNvSpPr txBox="1"/>
          <p:nvPr>
            <p:ph idx="12" type="sldNum"/>
          </p:nvPr>
        </p:nvSpPr>
        <p:spPr>
          <a:xfrm>
            <a:off x="11307327" y="6400414"/>
            <a:ext cx="275100" cy="276900"/>
          </a:xfrm>
          <a:prstGeom prst="rect">
            <a:avLst/>
          </a:prstGeom>
          <a:noFill/>
          <a:ln>
            <a:noFill/>
          </a:ln>
        </p:spPr>
        <p:txBody>
          <a:bodyPr anchorCtr="0" anchor="ctr" bIns="45700" lIns="45700" spcFirstLastPara="1" rIns="45700" wrap="square" tIns="45700">
            <a:noAutofit/>
          </a:bodyPr>
          <a:lstStyle>
            <a:lvl1pPr indent="0" lvl="0" marL="0" marR="0" algn="ctr">
              <a:lnSpc>
                <a:spcPct val="100000"/>
              </a:lnSpc>
              <a:spcBef>
                <a:spcPts val="0"/>
              </a:spcBef>
              <a:spcAft>
                <a:spcPts val="0"/>
              </a:spcAft>
              <a:buClr>
                <a:srgbClr val="000000"/>
              </a:buClr>
              <a:buSzPts val="3600"/>
              <a:buFont typeface="Arial"/>
              <a:buNone/>
              <a:defRPr b="0" i="0" sz="3600" u="none" cap="none" strike="noStrike">
                <a:solidFill>
                  <a:srgbClr val="89BDE8"/>
                </a:solidFill>
                <a:latin typeface="Bitter"/>
                <a:ea typeface="Bitter"/>
                <a:cs typeface="Bitter"/>
                <a:sym typeface="Bitter"/>
              </a:defRPr>
            </a:lvl1pPr>
            <a:lvl2pPr indent="0" lvl="1" marL="0" marR="0" algn="ctr">
              <a:lnSpc>
                <a:spcPct val="100000"/>
              </a:lnSpc>
              <a:spcBef>
                <a:spcPts val="0"/>
              </a:spcBef>
              <a:spcAft>
                <a:spcPts val="0"/>
              </a:spcAft>
              <a:buClr>
                <a:srgbClr val="000000"/>
              </a:buClr>
              <a:buSzPts val="3600"/>
              <a:buFont typeface="Arial"/>
              <a:buNone/>
              <a:defRPr b="0" i="0" sz="3600" u="none" cap="none" strike="noStrike">
                <a:solidFill>
                  <a:srgbClr val="89BDE8"/>
                </a:solidFill>
                <a:latin typeface="Bitter"/>
                <a:ea typeface="Bitter"/>
                <a:cs typeface="Bitter"/>
                <a:sym typeface="Bitter"/>
              </a:defRPr>
            </a:lvl2pPr>
            <a:lvl3pPr indent="0" lvl="2" marL="0" marR="0" algn="ctr">
              <a:lnSpc>
                <a:spcPct val="100000"/>
              </a:lnSpc>
              <a:spcBef>
                <a:spcPts val="0"/>
              </a:spcBef>
              <a:spcAft>
                <a:spcPts val="0"/>
              </a:spcAft>
              <a:buClr>
                <a:srgbClr val="000000"/>
              </a:buClr>
              <a:buSzPts val="3600"/>
              <a:buFont typeface="Arial"/>
              <a:buNone/>
              <a:defRPr b="0" i="0" sz="3600" u="none" cap="none" strike="noStrike">
                <a:solidFill>
                  <a:srgbClr val="89BDE8"/>
                </a:solidFill>
                <a:latin typeface="Bitter"/>
                <a:ea typeface="Bitter"/>
                <a:cs typeface="Bitter"/>
                <a:sym typeface="Bitter"/>
              </a:defRPr>
            </a:lvl3pPr>
            <a:lvl4pPr indent="0" lvl="3" marL="0" marR="0" algn="ctr">
              <a:lnSpc>
                <a:spcPct val="100000"/>
              </a:lnSpc>
              <a:spcBef>
                <a:spcPts val="0"/>
              </a:spcBef>
              <a:spcAft>
                <a:spcPts val="0"/>
              </a:spcAft>
              <a:buClr>
                <a:srgbClr val="000000"/>
              </a:buClr>
              <a:buSzPts val="3600"/>
              <a:buFont typeface="Arial"/>
              <a:buNone/>
              <a:defRPr b="0" i="0" sz="3600" u="none" cap="none" strike="noStrike">
                <a:solidFill>
                  <a:srgbClr val="89BDE8"/>
                </a:solidFill>
                <a:latin typeface="Bitter"/>
                <a:ea typeface="Bitter"/>
                <a:cs typeface="Bitter"/>
                <a:sym typeface="Bitter"/>
              </a:defRPr>
            </a:lvl4pPr>
            <a:lvl5pPr indent="0" lvl="4" marL="0" marR="0" algn="ctr">
              <a:lnSpc>
                <a:spcPct val="100000"/>
              </a:lnSpc>
              <a:spcBef>
                <a:spcPts val="0"/>
              </a:spcBef>
              <a:spcAft>
                <a:spcPts val="0"/>
              </a:spcAft>
              <a:buClr>
                <a:srgbClr val="000000"/>
              </a:buClr>
              <a:buSzPts val="3600"/>
              <a:buFont typeface="Arial"/>
              <a:buNone/>
              <a:defRPr b="0" i="0" sz="3600" u="none" cap="none" strike="noStrike">
                <a:solidFill>
                  <a:srgbClr val="89BDE8"/>
                </a:solidFill>
                <a:latin typeface="Bitter"/>
                <a:ea typeface="Bitter"/>
                <a:cs typeface="Bitter"/>
                <a:sym typeface="Bitter"/>
              </a:defRPr>
            </a:lvl5pPr>
            <a:lvl6pPr indent="0" lvl="5" marL="0" marR="0" algn="ctr">
              <a:lnSpc>
                <a:spcPct val="100000"/>
              </a:lnSpc>
              <a:spcBef>
                <a:spcPts val="0"/>
              </a:spcBef>
              <a:spcAft>
                <a:spcPts val="0"/>
              </a:spcAft>
              <a:buClr>
                <a:srgbClr val="000000"/>
              </a:buClr>
              <a:buSzPts val="3600"/>
              <a:buFont typeface="Arial"/>
              <a:buNone/>
              <a:defRPr b="0" i="0" sz="3600" u="none" cap="none" strike="noStrike">
                <a:solidFill>
                  <a:srgbClr val="89BDE8"/>
                </a:solidFill>
                <a:latin typeface="Bitter"/>
                <a:ea typeface="Bitter"/>
                <a:cs typeface="Bitter"/>
                <a:sym typeface="Bitter"/>
              </a:defRPr>
            </a:lvl6pPr>
            <a:lvl7pPr indent="0" lvl="6" marL="0" marR="0" algn="ctr">
              <a:lnSpc>
                <a:spcPct val="100000"/>
              </a:lnSpc>
              <a:spcBef>
                <a:spcPts val="0"/>
              </a:spcBef>
              <a:spcAft>
                <a:spcPts val="0"/>
              </a:spcAft>
              <a:buClr>
                <a:srgbClr val="000000"/>
              </a:buClr>
              <a:buSzPts val="3600"/>
              <a:buFont typeface="Arial"/>
              <a:buNone/>
              <a:defRPr b="0" i="0" sz="3600" u="none" cap="none" strike="noStrike">
                <a:solidFill>
                  <a:srgbClr val="89BDE8"/>
                </a:solidFill>
                <a:latin typeface="Bitter"/>
                <a:ea typeface="Bitter"/>
                <a:cs typeface="Bitter"/>
                <a:sym typeface="Bitter"/>
              </a:defRPr>
            </a:lvl7pPr>
            <a:lvl8pPr indent="0" lvl="7" marL="0" marR="0" algn="ctr">
              <a:lnSpc>
                <a:spcPct val="100000"/>
              </a:lnSpc>
              <a:spcBef>
                <a:spcPts val="0"/>
              </a:spcBef>
              <a:spcAft>
                <a:spcPts val="0"/>
              </a:spcAft>
              <a:buClr>
                <a:srgbClr val="000000"/>
              </a:buClr>
              <a:buSzPts val="3600"/>
              <a:buFont typeface="Arial"/>
              <a:buNone/>
              <a:defRPr b="0" i="0" sz="3600" u="none" cap="none" strike="noStrike">
                <a:solidFill>
                  <a:srgbClr val="89BDE8"/>
                </a:solidFill>
                <a:latin typeface="Bitter"/>
                <a:ea typeface="Bitter"/>
                <a:cs typeface="Bitter"/>
                <a:sym typeface="Bitter"/>
              </a:defRPr>
            </a:lvl8pPr>
            <a:lvl9pPr indent="0" lvl="8" marL="0" marR="0" algn="ctr">
              <a:lnSpc>
                <a:spcPct val="100000"/>
              </a:lnSpc>
              <a:spcBef>
                <a:spcPts val="0"/>
              </a:spcBef>
              <a:spcAft>
                <a:spcPts val="0"/>
              </a:spcAft>
              <a:buClr>
                <a:srgbClr val="000000"/>
              </a:buClr>
              <a:buSzPts val="3600"/>
              <a:buFont typeface="Arial"/>
              <a:buNone/>
              <a:defRPr b="0" i="0" sz="3600" u="none" cap="none" strike="noStrike">
                <a:solidFill>
                  <a:srgbClr val="89BDE8"/>
                </a:solidFill>
                <a:latin typeface="Bitter"/>
                <a:ea typeface="Bitter"/>
                <a:cs typeface="Bitter"/>
                <a:sym typeface="Bitter"/>
              </a:defRPr>
            </a:lvl9pPr>
          </a:lstStyle>
          <a:p>
            <a:pPr indent="0" lvl="0" marL="0" rtl="0" algn="ctr">
              <a:spcBef>
                <a:spcPts val="0"/>
              </a:spcBef>
              <a:spcAft>
                <a:spcPts val="0"/>
              </a:spcAft>
              <a:buNone/>
            </a:pPr>
            <a:fld id="{00000000-1234-1234-1234-123412341234}" type="slidenum">
              <a:rPr lang="en-US"/>
              <a:t>‹#›</a:t>
            </a:fld>
            <a:endParaRPr/>
          </a:p>
        </p:txBody>
      </p:sp>
      <p:sp>
        <p:nvSpPr>
          <p:cNvPr id="30" name="Google Shape;30;p47"/>
          <p:cNvSpPr txBox="1"/>
          <p:nvPr>
            <p:ph type="title"/>
          </p:nvPr>
        </p:nvSpPr>
        <p:spPr>
          <a:xfrm>
            <a:off x="613175" y="316800"/>
            <a:ext cx="10969200" cy="5845500"/>
          </a:xfrm>
          <a:prstGeom prst="rect">
            <a:avLst/>
          </a:prstGeom>
          <a:noFill/>
          <a:ln>
            <a:noFill/>
          </a:ln>
        </p:spPr>
        <p:txBody>
          <a:bodyPr anchorCtr="0" anchor="ctr" bIns="45700" lIns="45700" spcFirstLastPara="1" rIns="45700" wrap="square" tIns="45700">
            <a:noAutofit/>
          </a:bodyPr>
          <a:lstStyle>
            <a:lvl1pPr lvl="0" algn="ctr">
              <a:lnSpc>
                <a:spcPct val="100000"/>
              </a:lnSpc>
              <a:spcBef>
                <a:spcPts val="0"/>
              </a:spcBef>
              <a:spcAft>
                <a:spcPts val="0"/>
              </a:spcAft>
              <a:buSzPts val="3600"/>
              <a:buNone/>
              <a:defRPr sz="3600">
                <a:solidFill>
                  <a:srgbClr val="F2F2F2"/>
                </a:solidFill>
                <a:latin typeface="Bitter"/>
                <a:ea typeface="Bitter"/>
                <a:cs typeface="Bitter"/>
                <a:sym typeface="Bitter"/>
              </a:defRPr>
            </a:lvl1pPr>
            <a:lvl2pPr lvl="1" algn="ctr">
              <a:lnSpc>
                <a:spcPct val="100000"/>
              </a:lnSpc>
              <a:spcBef>
                <a:spcPts val="0"/>
              </a:spcBef>
              <a:spcAft>
                <a:spcPts val="0"/>
              </a:spcAft>
              <a:buSzPts val="3600"/>
              <a:buNone/>
              <a:defRPr sz="3600">
                <a:solidFill>
                  <a:srgbClr val="F2F2F2"/>
                </a:solidFill>
                <a:latin typeface="Bitter"/>
                <a:ea typeface="Bitter"/>
                <a:cs typeface="Bitter"/>
                <a:sym typeface="Bitter"/>
              </a:defRPr>
            </a:lvl2pPr>
            <a:lvl3pPr lvl="2" algn="ctr">
              <a:lnSpc>
                <a:spcPct val="100000"/>
              </a:lnSpc>
              <a:spcBef>
                <a:spcPts val="0"/>
              </a:spcBef>
              <a:spcAft>
                <a:spcPts val="0"/>
              </a:spcAft>
              <a:buSzPts val="3600"/>
              <a:buNone/>
              <a:defRPr sz="3600">
                <a:solidFill>
                  <a:srgbClr val="F2F2F2"/>
                </a:solidFill>
                <a:latin typeface="Bitter"/>
                <a:ea typeface="Bitter"/>
                <a:cs typeface="Bitter"/>
                <a:sym typeface="Bitter"/>
              </a:defRPr>
            </a:lvl3pPr>
            <a:lvl4pPr lvl="3" algn="ctr">
              <a:lnSpc>
                <a:spcPct val="100000"/>
              </a:lnSpc>
              <a:spcBef>
                <a:spcPts val="0"/>
              </a:spcBef>
              <a:spcAft>
                <a:spcPts val="0"/>
              </a:spcAft>
              <a:buSzPts val="3600"/>
              <a:buNone/>
              <a:defRPr sz="3600">
                <a:solidFill>
                  <a:srgbClr val="F2F2F2"/>
                </a:solidFill>
                <a:latin typeface="Bitter"/>
                <a:ea typeface="Bitter"/>
                <a:cs typeface="Bitter"/>
                <a:sym typeface="Bitter"/>
              </a:defRPr>
            </a:lvl4pPr>
            <a:lvl5pPr lvl="4" algn="ctr">
              <a:lnSpc>
                <a:spcPct val="100000"/>
              </a:lnSpc>
              <a:spcBef>
                <a:spcPts val="0"/>
              </a:spcBef>
              <a:spcAft>
                <a:spcPts val="0"/>
              </a:spcAft>
              <a:buSzPts val="3600"/>
              <a:buNone/>
              <a:defRPr sz="3600">
                <a:solidFill>
                  <a:srgbClr val="F2F2F2"/>
                </a:solidFill>
                <a:latin typeface="Bitter"/>
                <a:ea typeface="Bitter"/>
                <a:cs typeface="Bitter"/>
                <a:sym typeface="Bitter"/>
              </a:defRPr>
            </a:lvl5pPr>
            <a:lvl6pPr lvl="5" algn="ctr">
              <a:lnSpc>
                <a:spcPct val="100000"/>
              </a:lnSpc>
              <a:spcBef>
                <a:spcPts val="0"/>
              </a:spcBef>
              <a:spcAft>
                <a:spcPts val="0"/>
              </a:spcAft>
              <a:buSzPts val="3600"/>
              <a:buNone/>
              <a:defRPr sz="3600">
                <a:solidFill>
                  <a:srgbClr val="F2F2F2"/>
                </a:solidFill>
                <a:latin typeface="Bitter"/>
                <a:ea typeface="Bitter"/>
                <a:cs typeface="Bitter"/>
                <a:sym typeface="Bitter"/>
              </a:defRPr>
            </a:lvl6pPr>
            <a:lvl7pPr lvl="6" algn="ctr">
              <a:lnSpc>
                <a:spcPct val="100000"/>
              </a:lnSpc>
              <a:spcBef>
                <a:spcPts val="0"/>
              </a:spcBef>
              <a:spcAft>
                <a:spcPts val="0"/>
              </a:spcAft>
              <a:buSzPts val="3600"/>
              <a:buNone/>
              <a:defRPr sz="3600">
                <a:solidFill>
                  <a:srgbClr val="F2F2F2"/>
                </a:solidFill>
                <a:latin typeface="Bitter"/>
                <a:ea typeface="Bitter"/>
                <a:cs typeface="Bitter"/>
                <a:sym typeface="Bitter"/>
              </a:defRPr>
            </a:lvl7pPr>
            <a:lvl8pPr lvl="7" algn="ctr">
              <a:lnSpc>
                <a:spcPct val="100000"/>
              </a:lnSpc>
              <a:spcBef>
                <a:spcPts val="0"/>
              </a:spcBef>
              <a:spcAft>
                <a:spcPts val="0"/>
              </a:spcAft>
              <a:buSzPts val="3600"/>
              <a:buNone/>
              <a:defRPr sz="3600">
                <a:solidFill>
                  <a:srgbClr val="F2F2F2"/>
                </a:solidFill>
                <a:latin typeface="Bitter"/>
                <a:ea typeface="Bitter"/>
                <a:cs typeface="Bitter"/>
                <a:sym typeface="Bitter"/>
              </a:defRPr>
            </a:lvl8pPr>
            <a:lvl9pPr lvl="8" algn="ctr">
              <a:lnSpc>
                <a:spcPct val="100000"/>
              </a:lnSpc>
              <a:spcBef>
                <a:spcPts val="0"/>
              </a:spcBef>
              <a:spcAft>
                <a:spcPts val="0"/>
              </a:spcAft>
              <a:buSzPts val="3600"/>
              <a:buNone/>
              <a:defRPr sz="3600">
                <a:solidFill>
                  <a:srgbClr val="F2F2F2"/>
                </a:solidFill>
                <a:latin typeface="Bitter"/>
                <a:ea typeface="Bitter"/>
                <a:cs typeface="Bitter"/>
                <a:sym typeface="Bitter"/>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eneral content">
  <p:cSld name="Four Content Boxes_1">
    <p:spTree>
      <p:nvGrpSpPr>
        <p:cNvPr id="31" name="Shape 31"/>
        <p:cNvGrpSpPr/>
        <p:nvPr/>
      </p:nvGrpSpPr>
      <p:grpSpPr>
        <a:xfrm>
          <a:off x="0" y="0"/>
          <a:ext cx="0" cy="0"/>
          <a:chOff x="0" y="0"/>
          <a:chExt cx="0" cy="0"/>
        </a:xfrm>
      </p:grpSpPr>
      <p:sp>
        <p:nvSpPr>
          <p:cNvPr id="32" name="Google Shape;32;p48"/>
          <p:cNvSpPr txBox="1"/>
          <p:nvPr>
            <p:ph type="title"/>
          </p:nvPr>
        </p:nvSpPr>
        <p:spPr>
          <a:xfrm>
            <a:off x="609600" y="685800"/>
            <a:ext cx="10058400" cy="601800"/>
          </a:xfrm>
          <a:prstGeom prst="rect">
            <a:avLst/>
          </a:prstGeom>
          <a:noFill/>
          <a:ln>
            <a:noFill/>
          </a:ln>
        </p:spPr>
        <p:txBody>
          <a:bodyPr anchorCtr="0" anchor="t" bIns="45700" lIns="45700" spcFirstLastPara="1" rIns="45700" wrap="square" tIns="45700">
            <a:noAutofit/>
          </a:bodyPr>
          <a:lstStyle>
            <a:lvl1pPr lvl="0" algn="l">
              <a:lnSpc>
                <a:spcPct val="100000"/>
              </a:lnSpc>
              <a:spcBef>
                <a:spcPts val="0"/>
              </a:spcBef>
              <a:spcAft>
                <a:spcPts val="0"/>
              </a:spcAft>
              <a:buClr>
                <a:schemeClr val="accent1"/>
              </a:buClr>
              <a:buSzPts val="3600"/>
              <a:buFont typeface="Bitter"/>
              <a:buNone/>
              <a:defRPr sz="3600">
                <a:latin typeface="Bitter"/>
                <a:ea typeface="Bitter"/>
                <a:cs typeface="Bitter"/>
                <a:sym typeface="Bitter"/>
              </a:defRPr>
            </a:lvl1pPr>
            <a:lvl2pPr lvl="1" algn="l">
              <a:lnSpc>
                <a:spcPct val="100000"/>
              </a:lnSpc>
              <a:spcBef>
                <a:spcPts val="0"/>
              </a:spcBef>
              <a:spcAft>
                <a:spcPts val="0"/>
              </a:spcAft>
              <a:buClr>
                <a:schemeClr val="accent1"/>
              </a:buClr>
              <a:buSzPts val="1800"/>
              <a:buNone/>
              <a:defRPr/>
            </a:lvl2pPr>
            <a:lvl3pPr lvl="2" algn="l">
              <a:lnSpc>
                <a:spcPct val="100000"/>
              </a:lnSpc>
              <a:spcBef>
                <a:spcPts val="0"/>
              </a:spcBef>
              <a:spcAft>
                <a:spcPts val="0"/>
              </a:spcAft>
              <a:buClr>
                <a:schemeClr val="accent1"/>
              </a:buClr>
              <a:buSzPts val="1800"/>
              <a:buNone/>
              <a:defRPr/>
            </a:lvl3pPr>
            <a:lvl4pPr lvl="3" algn="l">
              <a:lnSpc>
                <a:spcPct val="100000"/>
              </a:lnSpc>
              <a:spcBef>
                <a:spcPts val="0"/>
              </a:spcBef>
              <a:spcAft>
                <a:spcPts val="0"/>
              </a:spcAft>
              <a:buClr>
                <a:schemeClr val="accent1"/>
              </a:buClr>
              <a:buSzPts val="1800"/>
              <a:buNone/>
              <a:defRPr/>
            </a:lvl4pPr>
            <a:lvl5pPr lvl="4" algn="l">
              <a:lnSpc>
                <a:spcPct val="100000"/>
              </a:lnSpc>
              <a:spcBef>
                <a:spcPts val="0"/>
              </a:spcBef>
              <a:spcAft>
                <a:spcPts val="0"/>
              </a:spcAft>
              <a:buClr>
                <a:schemeClr val="accent1"/>
              </a:buClr>
              <a:buSzPts val="1800"/>
              <a:buNone/>
              <a:defRPr/>
            </a:lvl5pPr>
            <a:lvl6pPr lvl="5" algn="l">
              <a:lnSpc>
                <a:spcPct val="100000"/>
              </a:lnSpc>
              <a:spcBef>
                <a:spcPts val="0"/>
              </a:spcBef>
              <a:spcAft>
                <a:spcPts val="0"/>
              </a:spcAft>
              <a:buClr>
                <a:schemeClr val="accent1"/>
              </a:buClr>
              <a:buSzPts val="1800"/>
              <a:buNone/>
              <a:defRPr/>
            </a:lvl6pPr>
            <a:lvl7pPr lvl="6" algn="l">
              <a:lnSpc>
                <a:spcPct val="100000"/>
              </a:lnSpc>
              <a:spcBef>
                <a:spcPts val="0"/>
              </a:spcBef>
              <a:spcAft>
                <a:spcPts val="0"/>
              </a:spcAft>
              <a:buClr>
                <a:schemeClr val="accent1"/>
              </a:buClr>
              <a:buSzPts val="1800"/>
              <a:buNone/>
              <a:defRPr/>
            </a:lvl7pPr>
            <a:lvl8pPr lvl="7" algn="l">
              <a:lnSpc>
                <a:spcPct val="100000"/>
              </a:lnSpc>
              <a:spcBef>
                <a:spcPts val="0"/>
              </a:spcBef>
              <a:spcAft>
                <a:spcPts val="0"/>
              </a:spcAft>
              <a:buClr>
                <a:schemeClr val="accent1"/>
              </a:buClr>
              <a:buSzPts val="1800"/>
              <a:buNone/>
              <a:defRPr/>
            </a:lvl8pPr>
            <a:lvl9pPr lvl="8" algn="l">
              <a:lnSpc>
                <a:spcPct val="100000"/>
              </a:lnSpc>
              <a:spcBef>
                <a:spcPts val="0"/>
              </a:spcBef>
              <a:spcAft>
                <a:spcPts val="0"/>
              </a:spcAft>
              <a:buClr>
                <a:schemeClr val="accent1"/>
              </a:buClr>
              <a:buSzPts val="1800"/>
              <a:buNone/>
              <a:defRPr/>
            </a:lvl9pPr>
          </a:lstStyle>
          <a:p/>
        </p:txBody>
      </p:sp>
      <p:sp>
        <p:nvSpPr>
          <p:cNvPr id="33" name="Google Shape;33;p48"/>
          <p:cNvSpPr txBox="1"/>
          <p:nvPr>
            <p:ph idx="12" type="sldNum"/>
          </p:nvPr>
        </p:nvSpPr>
        <p:spPr>
          <a:xfrm>
            <a:off x="11307327" y="6400414"/>
            <a:ext cx="275100" cy="276900"/>
          </a:xfrm>
          <a:prstGeom prst="rect">
            <a:avLst/>
          </a:prstGeom>
          <a:noFill/>
          <a:ln>
            <a:noFill/>
          </a:ln>
        </p:spPr>
        <p:txBody>
          <a:bodyPr anchorCtr="0" anchor="ctr" bIns="45700" lIns="45700" spcFirstLastPara="1" rIns="45700"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7F8EA3"/>
                </a:solidFill>
                <a:latin typeface="Avenir"/>
                <a:ea typeface="Avenir"/>
                <a:cs typeface="Avenir"/>
                <a:sym typeface="Avenir"/>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7F8EA3"/>
                </a:solidFill>
                <a:latin typeface="Avenir"/>
                <a:ea typeface="Avenir"/>
                <a:cs typeface="Avenir"/>
                <a:sym typeface="Avenir"/>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7F8EA3"/>
                </a:solidFill>
                <a:latin typeface="Avenir"/>
                <a:ea typeface="Avenir"/>
                <a:cs typeface="Avenir"/>
                <a:sym typeface="Avenir"/>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7F8EA3"/>
                </a:solidFill>
                <a:latin typeface="Avenir"/>
                <a:ea typeface="Avenir"/>
                <a:cs typeface="Avenir"/>
                <a:sym typeface="Avenir"/>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7F8EA3"/>
                </a:solidFill>
                <a:latin typeface="Avenir"/>
                <a:ea typeface="Avenir"/>
                <a:cs typeface="Avenir"/>
                <a:sym typeface="Avenir"/>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7F8EA3"/>
                </a:solidFill>
                <a:latin typeface="Avenir"/>
                <a:ea typeface="Avenir"/>
                <a:cs typeface="Avenir"/>
                <a:sym typeface="Avenir"/>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7F8EA3"/>
                </a:solidFill>
                <a:latin typeface="Avenir"/>
                <a:ea typeface="Avenir"/>
                <a:cs typeface="Avenir"/>
                <a:sym typeface="Avenir"/>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7F8EA3"/>
                </a:solidFill>
                <a:latin typeface="Avenir"/>
                <a:ea typeface="Avenir"/>
                <a:cs typeface="Avenir"/>
                <a:sym typeface="Avenir"/>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7F8EA3"/>
                </a:solidFill>
                <a:latin typeface="Avenir"/>
                <a:ea typeface="Avenir"/>
                <a:cs typeface="Avenir"/>
                <a:sym typeface="Avenir"/>
              </a:defRPr>
            </a:lvl9pPr>
          </a:lstStyle>
          <a:p>
            <a:pPr indent="0" lvl="0" marL="0" rtl="0" algn="r">
              <a:spcBef>
                <a:spcPts val="0"/>
              </a:spcBef>
              <a:spcAft>
                <a:spcPts val="0"/>
              </a:spcAft>
              <a:buNone/>
            </a:pPr>
            <a:fld id="{00000000-1234-1234-1234-123412341234}" type="slidenum">
              <a:rPr lang="en-US"/>
              <a:t>‹#›</a:t>
            </a:fld>
            <a:endParaRPr/>
          </a:p>
        </p:txBody>
      </p:sp>
      <p:sp>
        <p:nvSpPr>
          <p:cNvPr id="34" name="Google Shape;34;p48"/>
          <p:cNvSpPr txBox="1"/>
          <p:nvPr>
            <p:ph idx="1" type="subTitle"/>
          </p:nvPr>
        </p:nvSpPr>
        <p:spPr>
          <a:xfrm>
            <a:off x="582525" y="322725"/>
            <a:ext cx="6837000" cy="357600"/>
          </a:xfrm>
          <a:prstGeom prst="rect">
            <a:avLst/>
          </a:prstGeom>
          <a:noFill/>
          <a:ln>
            <a:noFill/>
          </a:ln>
        </p:spPr>
        <p:txBody>
          <a:bodyPr anchorCtr="0" anchor="ctr" bIns="45700" lIns="45700" spcFirstLastPara="1" rIns="45700" wrap="square" tIns="45700">
            <a:noAutofit/>
          </a:bodyPr>
          <a:lstStyle>
            <a:lvl1pPr lvl="0" algn="l">
              <a:lnSpc>
                <a:spcPct val="120000"/>
              </a:lnSpc>
              <a:spcBef>
                <a:spcPts val="800"/>
              </a:spcBef>
              <a:spcAft>
                <a:spcPts val="0"/>
              </a:spcAft>
              <a:buSzPts val="2000"/>
              <a:buNone/>
              <a:defRPr b="1" sz="1600">
                <a:solidFill>
                  <a:schemeClr val="dk2"/>
                </a:solidFill>
                <a:latin typeface="Source Sans Pro"/>
                <a:ea typeface="Source Sans Pro"/>
                <a:cs typeface="Source Sans Pro"/>
                <a:sym typeface="Source Sans Pro"/>
              </a:defRPr>
            </a:lvl1pPr>
            <a:lvl2pPr lvl="1" algn="l">
              <a:lnSpc>
                <a:spcPct val="120000"/>
              </a:lnSpc>
              <a:spcBef>
                <a:spcPts val="800"/>
              </a:spcBef>
              <a:spcAft>
                <a:spcPts val="0"/>
              </a:spcAft>
              <a:buSzPts val="2000"/>
              <a:buNone/>
              <a:defRPr/>
            </a:lvl2pPr>
            <a:lvl3pPr lvl="2" algn="l">
              <a:lnSpc>
                <a:spcPct val="120000"/>
              </a:lnSpc>
              <a:spcBef>
                <a:spcPts val="800"/>
              </a:spcBef>
              <a:spcAft>
                <a:spcPts val="0"/>
              </a:spcAft>
              <a:buSzPts val="2000"/>
              <a:buNone/>
              <a:defRPr/>
            </a:lvl3pPr>
            <a:lvl4pPr lvl="3" algn="l">
              <a:lnSpc>
                <a:spcPct val="120000"/>
              </a:lnSpc>
              <a:spcBef>
                <a:spcPts val="800"/>
              </a:spcBef>
              <a:spcAft>
                <a:spcPts val="0"/>
              </a:spcAft>
              <a:buSzPts val="2000"/>
              <a:buNone/>
              <a:defRPr/>
            </a:lvl4pPr>
            <a:lvl5pPr lvl="4" algn="l">
              <a:lnSpc>
                <a:spcPct val="120000"/>
              </a:lnSpc>
              <a:spcBef>
                <a:spcPts val="800"/>
              </a:spcBef>
              <a:spcAft>
                <a:spcPts val="0"/>
              </a:spcAft>
              <a:buSzPts val="2000"/>
              <a:buNone/>
              <a:defRPr/>
            </a:lvl5pPr>
            <a:lvl6pPr lvl="5" algn="l">
              <a:lnSpc>
                <a:spcPct val="120000"/>
              </a:lnSpc>
              <a:spcBef>
                <a:spcPts val="800"/>
              </a:spcBef>
              <a:spcAft>
                <a:spcPts val="0"/>
              </a:spcAft>
              <a:buSzPts val="2000"/>
              <a:buNone/>
              <a:defRPr/>
            </a:lvl6pPr>
            <a:lvl7pPr lvl="6" algn="l">
              <a:lnSpc>
                <a:spcPct val="120000"/>
              </a:lnSpc>
              <a:spcBef>
                <a:spcPts val="800"/>
              </a:spcBef>
              <a:spcAft>
                <a:spcPts val="0"/>
              </a:spcAft>
              <a:buSzPts val="2000"/>
              <a:buNone/>
              <a:defRPr/>
            </a:lvl7pPr>
            <a:lvl8pPr lvl="7" algn="l">
              <a:lnSpc>
                <a:spcPct val="120000"/>
              </a:lnSpc>
              <a:spcBef>
                <a:spcPts val="800"/>
              </a:spcBef>
              <a:spcAft>
                <a:spcPts val="0"/>
              </a:spcAft>
              <a:buSzPts val="2000"/>
              <a:buNone/>
              <a:defRPr/>
            </a:lvl8pPr>
            <a:lvl9pPr lvl="8" algn="l">
              <a:lnSpc>
                <a:spcPct val="120000"/>
              </a:lnSpc>
              <a:spcBef>
                <a:spcPts val="800"/>
              </a:spcBef>
              <a:spcAft>
                <a:spcPts val="0"/>
              </a:spcAft>
              <a:buSzPts val="20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Idea">
  <p:cSld name="Big Idea">
    <p:spTree>
      <p:nvGrpSpPr>
        <p:cNvPr id="35" name="Shape 35"/>
        <p:cNvGrpSpPr/>
        <p:nvPr/>
      </p:nvGrpSpPr>
      <p:grpSpPr>
        <a:xfrm>
          <a:off x="0" y="0"/>
          <a:ext cx="0" cy="0"/>
          <a:chOff x="0" y="0"/>
          <a:chExt cx="0" cy="0"/>
        </a:xfrm>
      </p:grpSpPr>
      <p:sp>
        <p:nvSpPr>
          <p:cNvPr id="36" name="Google Shape;36;p49"/>
          <p:cNvSpPr txBox="1"/>
          <p:nvPr>
            <p:ph idx="12" type="sldNum"/>
          </p:nvPr>
        </p:nvSpPr>
        <p:spPr>
          <a:xfrm>
            <a:off x="11307327" y="6400414"/>
            <a:ext cx="275100" cy="276900"/>
          </a:xfrm>
          <a:prstGeom prst="rect">
            <a:avLst/>
          </a:prstGeom>
          <a:noFill/>
          <a:ln>
            <a:noFill/>
          </a:ln>
        </p:spPr>
        <p:txBody>
          <a:bodyPr anchorCtr="0" anchor="ctr" bIns="45700" lIns="45700" spcFirstLastPara="1" rIns="45700"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7F8EA3"/>
                </a:solidFill>
                <a:latin typeface="Avenir"/>
                <a:ea typeface="Avenir"/>
                <a:cs typeface="Avenir"/>
                <a:sym typeface="Avenir"/>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7F8EA3"/>
                </a:solidFill>
                <a:latin typeface="Avenir"/>
                <a:ea typeface="Avenir"/>
                <a:cs typeface="Avenir"/>
                <a:sym typeface="Avenir"/>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7F8EA3"/>
                </a:solidFill>
                <a:latin typeface="Avenir"/>
                <a:ea typeface="Avenir"/>
                <a:cs typeface="Avenir"/>
                <a:sym typeface="Avenir"/>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7F8EA3"/>
                </a:solidFill>
                <a:latin typeface="Avenir"/>
                <a:ea typeface="Avenir"/>
                <a:cs typeface="Avenir"/>
                <a:sym typeface="Avenir"/>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7F8EA3"/>
                </a:solidFill>
                <a:latin typeface="Avenir"/>
                <a:ea typeface="Avenir"/>
                <a:cs typeface="Avenir"/>
                <a:sym typeface="Avenir"/>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7F8EA3"/>
                </a:solidFill>
                <a:latin typeface="Avenir"/>
                <a:ea typeface="Avenir"/>
                <a:cs typeface="Avenir"/>
                <a:sym typeface="Avenir"/>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7F8EA3"/>
                </a:solidFill>
                <a:latin typeface="Avenir"/>
                <a:ea typeface="Avenir"/>
                <a:cs typeface="Avenir"/>
                <a:sym typeface="Avenir"/>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7F8EA3"/>
                </a:solidFill>
                <a:latin typeface="Avenir"/>
                <a:ea typeface="Avenir"/>
                <a:cs typeface="Avenir"/>
                <a:sym typeface="Avenir"/>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7F8EA3"/>
                </a:solidFill>
                <a:latin typeface="Avenir"/>
                <a:ea typeface="Avenir"/>
                <a:cs typeface="Avenir"/>
                <a:sym typeface="Avenir"/>
              </a:defRPr>
            </a:lvl9pPr>
          </a:lstStyle>
          <a:p>
            <a:pPr indent="0" lvl="0" marL="0" rtl="0" algn="r">
              <a:spcBef>
                <a:spcPts val="0"/>
              </a:spcBef>
              <a:spcAft>
                <a:spcPts val="0"/>
              </a:spcAft>
              <a:buNone/>
            </a:pPr>
            <a:fld id="{00000000-1234-1234-1234-123412341234}" type="slidenum">
              <a:rPr lang="en-US"/>
              <a:t>‹#›</a:t>
            </a:fld>
            <a:endParaRPr/>
          </a:p>
        </p:txBody>
      </p:sp>
      <p:sp>
        <p:nvSpPr>
          <p:cNvPr id="37" name="Google Shape;37;p49"/>
          <p:cNvSpPr txBox="1"/>
          <p:nvPr>
            <p:ph type="title"/>
          </p:nvPr>
        </p:nvSpPr>
        <p:spPr>
          <a:xfrm>
            <a:off x="623400" y="337250"/>
            <a:ext cx="10959000" cy="5845500"/>
          </a:xfrm>
          <a:prstGeom prst="rect">
            <a:avLst/>
          </a:prstGeom>
          <a:noFill/>
          <a:ln>
            <a:noFill/>
          </a:ln>
        </p:spPr>
        <p:txBody>
          <a:bodyPr anchorCtr="0" anchor="ctr" bIns="45700" lIns="45700" spcFirstLastPara="1" rIns="45700" wrap="square" tIns="45700">
            <a:noAutofit/>
          </a:bodyPr>
          <a:lstStyle>
            <a:lvl1pPr lvl="0" algn="ctr">
              <a:lnSpc>
                <a:spcPct val="100000"/>
              </a:lnSpc>
              <a:spcBef>
                <a:spcPts val="0"/>
              </a:spcBef>
              <a:spcAft>
                <a:spcPts val="0"/>
              </a:spcAft>
              <a:buSzPts val="3600"/>
              <a:buNone/>
              <a:defRPr sz="3600">
                <a:solidFill>
                  <a:schemeClr val="accent6"/>
                </a:solidFill>
                <a:latin typeface="Bitter"/>
                <a:ea typeface="Bitter"/>
                <a:cs typeface="Bitter"/>
                <a:sym typeface="Bitter"/>
              </a:defRPr>
            </a:lvl1pPr>
            <a:lvl2pPr lvl="1" algn="l">
              <a:lnSpc>
                <a:spcPct val="100000"/>
              </a:lnSpc>
              <a:spcBef>
                <a:spcPts val="0"/>
              </a:spcBef>
              <a:spcAft>
                <a:spcPts val="0"/>
              </a:spcAft>
              <a:buSzPts val="3600"/>
              <a:buNone/>
              <a:defRPr>
                <a:latin typeface="Avenir"/>
                <a:ea typeface="Avenir"/>
                <a:cs typeface="Avenir"/>
                <a:sym typeface="Avenir"/>
              </a:defRPr>
            </a:lvl2pPr>
            <a:lvl3pPr lvl="2" algn="l">
              <a:lnSpc>
                <a:spcPct val="100000"/>
              </a:lnSpc>
              <a:spcBef>
                <a:spcPts val="0"/>
              </a:spcBef>
              <a:spcAft>
                <a:spcPts val="0"/>
              </a:spcAft>
              <a:buSzPts val="3600"/>
              <a:buNone/>
              <a:defRPr>
                <a:latin typeface="Avenir"/>
                <a:ea typeface="Avenir"/>
                <a:cs typeface="Avenir"/>
                <a:sym typeface="Avenir"/>
              </a:defRPr>
            </a:lvl3pPr>
            <a:lvl4pPr lvl="3" algn="l">
              <a:lnSpc>
                <a:spcPct val="100000"/>
              </a:lnSpc>
              <a:spcBef>
                <a:spcPts val="0"/>
              </a:spcBef>
              <a:spcAft>
                <a:spcPts val="0"/>
              </a:spcAft>
              <a:buSzPts val="3600"/>
              <a:buNone/>
              <a:defRPr>
                <a:latin typeface="Avenir"/>
                <a:ea typeface="Avenir"/>
                <a:cs typeface="Avenir"/>
                <a:sym typeface="Avenir"/>
              </a:defRPr>
            </a:lvl4pPr>
            <a:lvl5pPr lvl="4" algn="l">
              <a:lnSpc>
                <a:spcPct val="100000"/>
              </a:lnSpc>
              <a:spcBef>
                <a:spcPts val="0"/>
              </a:spcBef>
              <a:spcAft>
                <a:spcPts val="0"/>
              </a:spcAft>
              <a:buSzPts val="3600"/>
              <a:buNone/>
              <a:defRPr>
                <a:latin typeface="Avenir"/>
                <a:ea typeface="Avenir"/>
                <a:cs typeface="Avenir"/>
                <a:sym typeface="Avenir"/>
              </a:defRPr>
            </a:lvl5pPr>
            <a:lvl6pPr lvl="5" algn="l">
              <a:lnSpc>
                <a:spcPct val="100000"/>
              </a:lnSpc>
              <a:spcBef>
                <a:spcPts val="0"/>
              </a:spcBef>
              <a:spcAft>
                <a:spcPts val="0"/>
              </a:spcAft>
              <a:buSzPts val="3600"/>
              <a:buNone/>
              <a:defRPr>
                <a:latin typeface="Avenir"/>
                <a:ea typeface="Avenir"/>
                <a:cs typeface="Avenir"/>
                <a:sym typeface="Avenir"/>
              </a:defRPr>
            </a:lvl6pPr>
            <a:lvl7pPr lvl="6" algn="l">
              <a:lnSpc>
                <a:spcPct val="100000"/>
              </a:lnSpc>
              <a:spcBef>
                <a:spcPts val="0"/>
              </a:spcBef>
              <a:spcAft>
                <a:spcPts val="0"/>
              </a:spcAft>
              <a:buSzPts val="3600"/>
              <a:buNone/>
              <a:defRPr>
                <a:latin typeface="Avenir"/>
                <a:ea typeface="Avenir"/>
                <a:cs typeface="Avenir"/>
                <a:sym typeface="Avenir"/>
              </a:defRPr>
            </a:lvl7pPr>
            <a:lvl8pPr lvl="7" algn="l">
              <a:lnSpc>
                <a:spcPct val="100000"/>
              </a:lnSpc>
              <a:spcBef>
                <a:spcPts val="0"/>
              </a:spcBef>
              <a:spcAft>
                <a:spcPts val="0"/>
              </a:spcAft>
              <a:buSzPts val="3600"/>
              <a:buNone/>
              <a:defRPr>
                <a:latin typeface="Avenir"/>
                <a:ea typeface="Avenir"/>
                <a:cs typeface="Avenir"/>
                <a:sym typeface="Avenir"/>
              </a:defRPr>
            </a:lvl8pPr>
            <a:lvl9pPr lvl="8" algn="l">
              <a:lnSpc>
                <a:spcPct val="100000"/>
              </a:lnSpc>
              <a:spcBef>
                <a:spcPts val="0"/>
              </a:spcBef>
              <a:spcAft>
                <a:spcPts val="0"/>
              </a:spcAft>
              <a:buSzPts val="3600"/>
              <a:buNone/>
              <a:defRPr>
                <a:latin typeface="Avenir"/>
                <a:ea typeface="Avenir"/>
                <a:cs typeface="Avenir"/>
                <a:sym typeface="Avenir"/>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lit 2/3">
  <p:cSld name="2_Split 2/3">
    <p:spTree>
      <p:nvGrpSpPr>
        <p:cNvPr id="38" name="Shape 38"/>
        <p:cNvGrpSpPr/>
        <p:nvPr/>
      </p:nvGrpSpPr>
      <p:grpSpPr>
        <a:xfrm>
          <a:off x="0" y="0"/>
          <a:ext cx="0" cy="0"/>
          <a:chOff x="0" y="0"/>
          <a:chExt cx="0" cy="0"/>
        </a:xfrm>
      </p:grpSpPr>
      <p:sp>
        <p:nvSpPr>
          <p:cNvPr id="39" name="Google Shape;39;p50"/>
          <p:cNvSpPr/>
          <p:nvPr/>
        </p:nvSpPr>
        <p:spPr>
          <a:xfrm>
            <a:off x="7721600" y="0"/>
            <a:ext cx="44703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lt1"/>
              </a:solidFill>
              <a:latin typeface="Calibri"/>
              <a:ea typeface="Calibri"/>
              <a:cs typeface="Calibri"/>
              <a:sym typeface="Calibri"/>
            </a:endParaRPr>
          </a:p>
        </p:txBody>
      </p:sp>
      <p:sp>
        <p:nvSpPr>
          <p:cNvPr id="40" name="Google Shape;40;p50"/>
          <p:cNvSpPr txBox="1"/>
          <p:nvPr>
            <p:ph idx="12" type="sldNum"/>
          </p:nvPr>
        </p:nvSpPr>
        <p:spPr>
          <a:xfrm>
            <a:off x="11307327" y="6400414"/>
            <a:ext cx="275100" cy="276900"/>
          </a:xfrm>
          <a:prstGeom prst="rect">
            <a:avLst/>
          </a:prstGeom>
          <a:noFill/>
          <a:ln>
            <a:noFill/>
          </a:ln>
        </p:spPr>
        <p:txBody>
          <a:bodyPr anchorCtr="0" anchor="ctr" bIns="45700" lIns="45700" spcFirstLastPara="1" rIns="45700"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7BCE8"/>
                </a:solidFill>
                <a:latin typeface="Avenir"/>
                <a:ea typeface="Avenir"/>
                <a:cs typeface="Avenir"/>
                <a:sym typeface="Avenir"/>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7BCE8"/>
                </a:solidFill>
                <a:latin typeface="Avenir"/>
                <a:ea typeface="Avenir"/>
                <a:cs typeface="Avenir"/>
                <a:sym typeface="Avenir"/>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7BCE8"/>
                </a:solidFill>
                <a:latin typeface="Avenir"/>
                <a:ea typeface="Avenir"/>
                <a:cs typeface="Avenir"/>
                <a:sym typeface="Avenir"/>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7BCE8"/>
                </a:solidFill>
                <a:latin typeface="Avenir"/>
                <a:ea typeface="Avenir"/>
                <a:cs typeface="Avenir"/>
                <a:sym typeface="Avenir"/>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7BCE8"/>
                </a:solidFill>
                <a:latin typeface="Avenir"/>
                <a:ea typeface="Avenir"/>
                <a:cs typeface="Avenir"/>
                <a:sym typeface="Avenir"/>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7BCE8"/>
                </a:solidFill>
                <a:latin typeface="Avenir"/>
                <a:ea typeface="Avenir"/>
                <a:cs typeface="Avenir"/>
                <a:sym typeface="Avenir"/>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7BCE8"/>
                </a:solidFill>
                <a:latin typeface="Avenir"/>
                <a:ea typeface="Avenir"/>
                <a:cs typeface="Avenir"/>
                <a:sym typeface="Avenir"/>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7BCE8"/>
                </a:solidFill>
                <a:latin typeface="Avenir"/>
                <a:ea typeface="Avenir"/>
                <a:cs typeface="Avenir"/>
                <a:sym typeface="Avenir"/>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7BCE8"/>
                </a:solidFill>
                <a:latin typeface="Avenir"/>
                <a:ea typeface="Avenir"/>
                <a:cs typeface="Avenir"/>
                <a:sym typeface="Avenir"/>
              </a:defRPr>
            </a:lvl9pPr>
          </a:lstStyle>
          <a:p>
            <a:pPr indent="0" lvl="0" marL="0" rtl="0" algn="r">
              <a:spcBef>
                <a:spcPts val="0"/>
              </a:spcBef>
              <a:spcAft>
                <a:spcPts val="0"/>
              </a:spcAft>
              <a:buNone/>
            </a:pPr>
            <a:fld id="{00000000-1234-1234-1234-123412341234}" type="slidenum">
              <a:rPr lang="en-US"/>
              <a:t>‹#›</a:t>
            </a:fld>
            <a:endParaRPr/>
          </a:p>
        </p:txBody>
      </p:sp>
      <p:sp>
        <p:nvSpPr>
          <p:cNvPr id="41" name="Google Shape;41;p50"/>
          <p:cNvSpPr txBox="1"/>
          <p:nvPr>
            <p:ph type="title"/>
          </p:nvPr>
        </p:nvSpPr>
        <p:spPr>
          <a:xfrm>
            <a:off x="613175" y="680400"/>
            <a:ext cx="7108500" cy="673500"/>
          </a:xfrm>
          <a:prstGeom prst="rect">
            <a:avLst/>
          </a:prstGeom>
          <a:noFill/>
          <a:ln>
            <a:noFill/>
          </a:ln>
        </p:spPr>
        <p:txBody>
          <a:bodyPr anchorCtr="0" anchor="t" bIns="45700" lIns="45700" spcFirstLastPara="1" rIns="45700" wrap="square" tIns="45700">
            <a:noAutofit/>
          </a:bodyPr>
          <a:lstStyle>
            <a:lvl1pPr lvl="0" algn="l">
              <a:lnSpc>
                <a:spcPct val="100000"/>
              </a:lnSpc>
              <a:spcBef>
                <a:spcPts val="0"/>
              </a:spcBef>
              <a:spcAft>
                <a:spcPts val="0"/>
              </a:spcAft>
              <a:buSzPts val="3600"/>
              <a:buNone/>
              <a:defRPr>
                <a:latin typeface="Bitter"/>
                <a:ea typeface="Bitter"/>
                <a:cs typeface="Bitter"/>
                <a:sym typeface="Bitter"/>
              </a:defRPr>
            </a:lvl1pPr>
            <a:lvl2pPr lvl="1" algn="l">
              <a:lnSpc>
                <a:spcPct val="100000"/>
              </a:lnSpc>
              <a:spcBef>
                <a:spcPts val="0"/>
              </a:spcBef>
              <a:spcAft>
                <a:spcPts val="0"/>
              </a:spcAft>
              <a:buSzPts val="3600"/>
              <a:buNone/>
              <a:defRPr>
                <a:latin typeface="Avenir"/>
                <a:ea typeface="Avenir"/>
                <a:cs typeface="Avenir"/>
                <a:sym typeface="Avenir"/>
              </a:defRPr>
            </a:lvl2pPr>
            <a:lvl3pPr lvl="2" algn="l">
              <a:lnSpc>
                <a:spcPct val="100000"/>
              </a:lnSpc>
              <a:spcBef>
                <a:spcPts val="0"/>
              </a:spcBef>
              <a:spcAft>
                <a:spcPts val="0"/>
              </a:spcAft>
              <a:buSzPts val="3600"/>
              <a:buNone/>
              <a:defRPr>
                <a:latin typeface="Avenir"/>
                <a:ea typeface="Avenir"/>
                <a:cs typeface="Avenir"/>
                <a:sym typeface="Avenir"/>
              </a:defRPr>
            </a:lvl3pPr>
            <a:lvl4pPr lvl="3" algn="l">
              <a:lnSpc>
                <a:spcPct val="100000"/>
              </a:lnSpc>
              <a:spcBef>
                <a:spcPts val="0"/>
              </a:spcBef>
              <a:spcAft>
                <a:spcPts val="0"/>
              </a:spcAft>
              <a:buSzPts val="3600"/>
              <a:buNone/>
              <a:defRPr>
                <a:latin typeface="Avenir"/>
                <a:ea typeface="Avenir"/>
                <a:cs typeface="Avenir"/>
                <a:sym typeface="Avenir"/>
              </a:defRPr>
            </a:lvl4pPr>
            <a:lvl5pPr lvl="4" algn="l">
              <a:lnSpc>
                <a:spcPct val="100000"/>
              </a:lnSpc>
              <a:spcBef>
                <a:spcPts val="0"/>
              </a:spcBef>
              <a:spcAft>
                <a:spcPts val="0"/>
              </a:spcAft>
              <a:buSzPts val="3600"/>
              <a:buNone/>
              <a:defRPr>
                <a:latin typeface="Avenir"/>
                <a:ea typeface="Avenir"/>
                <a:cs typeface="Avenir"/>
                <a:sym typeface="Avenir"/>
              </a:defRPr>
            </a:lvl5pPr>
            <a:lvl6pPr lvl="5" algn="l">
              <a:lnSpc>
                <a:spcPct val="100000"/>
              </a:lnSpc>
              <a:spcBef>
                <a:spcPts val="0"/>
              </a:spcBef>
              <a:spcAft>
                <a:spcPts val="0"/>
              </a:spcAft>
              <a:buSzPts val="3600"/>
              <a:buNone/>
              <a:defRPr>
                <a:latin typeface="Avenir"/>
                <a:ea typeface="Avenir"/>
                <a:cs typeface="Avenir"/>
                <a:sym typeface="Avenir"/>
              </a:defRPr>
            </a:lvl6pPr>
            <a:lvl7pPr lvl="6" algn="l">
              <a:lnSpc>
                <a:spcPct val="100000"/>
              </a:lnSpc>
              <a:spcBef>
                <a:spcPts val="0"/>
              </a:spcBef>
              <a:spcAft>
                <a:spcPts val="0"/>
              </a:spcAft>
              <a:buSzPts val="3600"/>
              <a:buNone/>
              <a:defRPr>
                <a:latin typeface="Avenir"/>
                <a:ea typeface="Avenir"/>
                <a:cs typeface="Avenir"/>
                <a:sym typeface="Avenir"/>
              </a:defRPr>
            </a:lvl7pPr>
            <a:lvl8pPr lvl="7" algn="l">
              <a:lnSpc>
                <a:spcPct val="100000"/>
              </a:lnSpc>
              <a:spcBef>
                <a:spcPts val="0"/>
              </a:spcBef>
              <a:spcAft>
                <a:spcPts val="0"/>
              </a:spcAft>
              <a:buSzPts val="3600"/>
              <a:buNone/>
              <a:defRPr>
                <a:latin typeface="Avenir"/>
                <a:ea typeface="Avenir"/>
                <a:cs typeface="Avenir"/>
                <a:sym typeface="Avenir"/>
              </a:defRPr>
            </a:lvl8pPr>
            <a:lvl9pPr lvl="8" algn="l">
              <a:lnSpc>
                <a:spcPct val="100000"/>
              </a:lnSpc>
              <a:spcBef>
                <a:spcPts val="0"/>
              </a:spcBef>
              <a:spcAft>
                <a:spcPts val="0"/>
              </a:spcAft>
              <a:buSzPts val="3600"/>
              <a:buNone/>
              <a:defRPr>
                <a:latin typeface="Avenir"/>
                <a:ea typeface="Avenir"/>
                <a:cs typeface="Avenir"/>
                <a:sym typeface="Avenir"/>
              </a:defRPr>
            </a:lvl9pPr>
          </a:lstStyle>
          <a:p/>
        </p:txBody>
      </p:sp>
      <p:sp>
        <p:nvSpPr>
          <p:cNvPr id="42" name="Google Shape;42;p50"/>
          <p:cNvSpPr txBox="1"/>
          <p:nvPr>
            <p:ph idx="1" type="body"/>
          </p:nvPr>
        </p:nvSpPr>
        <p:spPr>
          <a:xfrm>
            <a:off x="613175" y="1283350"/>
            <a:ext cx="5580000" cy="4884900"/>
          </a:xfrm>
          <a:prstGeom prst="rect">
            <a:avLst/>
          </a:prstGeom>
          <a:noFill/>
          <a:ln>
            <a:noFill/>
          </a:ln>
        </p:spPr>
        <p:txBody>
          <a:bodyPr anchorCtr="0" anchor="t" bIns="45700" lIns="45700" spcFirstLastPara="1" rIns="45700" wrap="square" tIns="45700">
            <a:noAutofit/>
          </a:bodyPr>
          <a:lstStyle>
            <a:lvl1pPr indent="-228600" lvl="0" marL="457200" algn="l">
              <a:lnSpc>
                <a:spcPct val="120000"/>
              </a:lnSpc>
              <a:spcBef>
                <a:spcPts val="800"/>
              </a:spcBef>
              <a:spcAft>
                <a:spcPts val="0"/>
              </a:spcAft>
              <a:buSzPts val="2000"/>
              <a:buFont typeface="Source Sans Pro"/>
              <a:buNone/>
              <a:defRPr b="1" sz="2000">
                <a:latin typeface="Source Sans Pro"/>
                <a:ea typeface="Source Sans Pro"/>
                <a:cs typeface="Source Sans Pro"/>
                <a:sym typeface="Source Sans Pro"/>
              </a:defRPr>
            </a:lvl1pPr>
            <a:lvl2pPr indent="-228600" lvl="1" marL="914400" algn="l">
              <a:lnSpc>
                <a:spcPct val="120000"/>
              </a:lnSpc>
              <a:spcBef>
                <a:spcPts val="800"/>
              </a:spcBef>
              <a:spcAft>
                <a:spcPts val="0"/>
              </a:spcAft>
              <a:buSzPts val="2000"/>
              <a:buFont typeface="Source Sans Pro"/>
              <a:buNone/>
              <a:defRPr sz="2000">
                <a:latin typeface="Source Sans Pro"/>
                <a:ea typeface="Source Sans Pro"/>
                <a:cs typeface="Source Sans Pro"/>
                <a:sym typeface="Source Sans Pro"/>
              </a:defRPr>
            </a:lvl2pPr>
            <a:lvl3pPr indent="-228600" lvl="2" marL="1371600" algn="l">
              <a:lnSpc>
                <a:spcPct val="120000"/>
              </a:lnSpc>
              <a:spcBef>
                <a:spcPts val="800"/>
              </a:spcBef>
              <a:spcAft>
                <a:spcPts val="0"/>
              </a:spcAft>
              <a:buSzPts val="2000"/>
              <a:buFont typeface="Source Sans Pro"/>
              <a:buNone/>
              <a:defRPr sz="2000">
                <a:latin typeface="Source Sans Pro"/>
                <a:ea typeface="Source Sans Pro"/>
                <a:cs typeface="Source Sans Pro"/>
                <a:sym typeface="Source Sans Pro"/>
              </a:defRPr>
            </a:lvl3pPr>
            <a:lvl4pPr indent="-228600" lvl="3" marL="1828800" algn="l">
              <a:lnSpc>
                <a:spcPct val="120000"/>
              </a:lnSpc>
              <a:spcBef>
                <a:spcPts val="800"/>
              </a:spcBef>
              <a:spcAft>
                <a:spcPts val="0"/>
              </a:spcAft>
              <a:buSzPts val="2000"/>
              <a:buFont typeface="Source Sans Pro"/>
              <a:buNone/>
              <a:defRPr sz="2000">
                <a:latin typeface="Source Sans Pro"/>
                <a:ea typeface="Source Sans Pro"/>
                <a:cs typeface="Source Sans Pro"/>
                <a:sym typeface="Source Sans Pro"/>
              </a:defRPr>
            </a:lvl4pPr>
            <a:lvl5pPr indent="-228600" lvl="4" marL="2286000" algn="l">
              <a:lnSpc>
                <a:spcPct val="120000"/>
              </a:lnSpc>
              <a:spcBef>
                <a:spcPts val="800"/>
              </a:spcBef>
              <a:spcAft>
                <a:spcPts val="0"/>
              </a:spcAft>
              <a:buSzPts val="2000"/>
              <a:buFont typeface="Source Sans Pro"/>
              <a:buNone/>
              <a:defRPr sz="2000">
                <a:latin typeface="Source Sans Pro"/>
                <a:ea typeface="Source Sans Pro"/>
                <a:cs typeface="Source Sans Pro"/>
                <a:sym typeface="Source Sans Pro"/>
              </a:defRPr>
            </a:lvl5pPr>
            <a:lvl6pPr indent="-355600" lvl="5" marL="2743200" algn="l">
              <a:lnSpc>
                <a:spcPct val="120000"/>
              </a:lnSpc>
              <a:spcBef>
                <a:spcPts val="800"/>
              </a:spcBef>
              <a:spcAft>
                <a:spcPts val="0"/>
              </a:spcAft>
              <a:buSzPts val="2000"/>
              <a:buFont typeface="Source Sans Pro"/>
              <a:buChar char="•"/>
              <a:defRPr sz="2000">
                <a:latin typeface="Source Sans Pro"/>
                <a:ea typeface="Source Sans Pro"/>
                <a:cs typeface="Source Sans Pro"/>
                <a:sym typeface="Source Sans Pro"/>
              </a:defRPr>
            </a:lvl6pPr>
            <a:lvl7pPr indent="-355600" lvl="6" marL="3200400" algn="l">
              <a:lnSpc>
                <a:spcPct val="120000"/>
              </a:lnSpc>
              <a:spcBef>
                <a:spcPts val="800"/>
              </a:spcBef>
              <a:spcAft>
                <a:spcPts val="0"/>
              </a:spcAft>
              <a:buSzPts val="2000"/>
              <a:buFont typeface="Source Sans Pro"/>
              <a:buChar char="•"/>
              <a:defRPr sz="2000">
                <a:latin typeface="Source Sans Pro"/>
                <a:ea typeface="Source Sans Pro"/>
                <a:cs typeface="Source Sans Pro"/>
                <a:sym typeface="Source Sans Pro"/>
              </a:defRPr>
            </a:lvl7pPr>
            <a:lvl8pPr indent="-355600" lvl="7" marL="3657600" algn="l">
              <a:lnSpc>
                <a:spcPct val="120000"/>
              </a:lnSpc>
              <a:spcBef>
                <a:spcPts val="800"/>
              </a:spcBef>
              <a:spcAft>
                <a:spcPts val="0"/>
              </a:spcAft>
              <a:buSzPts val="2000"/>
              <a:buFont typeface="Source Sans Pro"/>
              <a:buChar char="•"/>
              <a:defRPr sz="2000">
                <a:latin typeface="Source Sans Pro"/>
                <a:ea typeface="Source Sans Pro"/>
                <a:cs typeface="Source Sans Pro"/>
                <a:sym typeface="Source Sans Pro"/>
              </a:defRPr>
            </a:lvl8pPr>
            <a:lvl9pPr indent="-355600" lvl="8" marL="4114800" algn="l">
              <a:lnSpc>
                <a:spcPct val="120000"/>
              </a:lnSpc>
              <a:spcBef>
                <a:spcPts val="800"/>
              </a:spcBef>
              <a:spcAft>
                <a:spcPts val="0"/>
              </a:spcAft>
              <a:buSzPts val="2000"/>
              <a:buFont typeface="Source Sans Pro"/>
              <a:buChar char="•"/>
              <a:defRPr sz="2000">
                <a:latin typeface="Source Sans Pro"/>
                <a:ea typeface="Source Sans Pro"/>
                <a:cs typeface="Source Sans Pro"/>
                <a:sym typeface="Source Sans Pro"/>
              </a:defRPr>
            </a:lvl9pPr>
          </a:lstStyle>
          <a:p/>
        </p:txBody>
      </p:sp>
      <p:sp>
        <p:nvSpPr>
          <p:cNvPr id="43" name="Google Shape;43;p50"/>
          <p:cNvSpPr txBox="1"/>
          <p:nvPr>
            <p:ph idx="2" type="subTitle"/>
          </p:nvPr>
        </p:nvSpPr>
        <p:spPr>
          <a:xfrm>
            <a:off x="582525" y="322725"/>
            <a:ext cx="6837000" cy="357600"/>
          </a:xfrm>
          <a:prstGeom prst="rect">
            <a:avLst/>
          </a:prstGeom>
          <a:noFill/>
          <a:ln>
            <a:noFill/>
          </a:ln>
        </p:spPr>
        <p:txBody>
          <a:bodyPr anchorCtr="0" anchor="ctr" bIns="45700" lIns="45700" spcFirstLastPara="1" rIns="45700" wrap="square" tIns="45700">
            <a:noAutofit/>
          </a:bodyPr>
          <a:lstStyle>
            <a:lvl1pPr lvl="0" algn="l">
              <a:lnSpc>
                <a:spcPct val="120000"/>
              </a:lnSpc>
              <a:spcBef>
                <a:spcPts val="800"/>
              </a:spcBef>
              <a:spcAft>
                <a:spcPts val="0"/>
              </a:spcAft>
              <a:buSzPts val="2000"/>
              <a:buNone/>
              <a:defRPr b="1" sz="1600">
                <a:solidFill>
                  <a:schemeClr val="dk2"/>
                </a:solidFill>
                <a:latin typeface="Source Sans Pro"/>
                <a:ea typeface="Source Sans Pro"/>
                <a:cs typeface="Source Sans Pro"/>
                <a:sym typeface="Source Sans Pro"/>
              </a:defRPr>
            </a:lvl1pPr>
            <a:lvl2pPr lvl="1" algn="l">
              <a:lnSpc>
                <a:spcPct val="120000"/>
              </a:lnSpc>
              <a:spcBef>
                <a:spcPts val="800"/>
              </a:spcBef>
              <a:spcAft>
                <a:spcPts val="0"/>
              </a:spcAft>
              <a:buSzPts val="2000"/>
              <a:buNone/>
              <a:defRPr/>
            </a:lvl2pPr>
            <a:lvl3pPr lvl="2" algn="l">
              <a:lnSpc>
                <a:spcPct val="120000"/>
              </a:lnSpc>
              <a:spcBef>
                <a:spcPts val="800"/>
              </a:spcBef>
              <a:spcAft>
                <a:spcPts val="0"/>
              </a:spcAft>
              <a:buSzPts val="2000"/>
              <a:buNone/>
              <a:defRPr/>
            </a:lvl3pPr>
            <a:lvl4pPr lvl="3" algn="l">
              <a:lnSpc>
                <a:spcPct val="120000"/>
              </a:lnSpc>
              <a:spcBef>
                <a:spcPts val="800"/>
              </a:spcBef>
              <a:spcAft>
                <a:spcPts val="0"/>
              </a:spcAft>
              <a:buSzPts val="2000"/>
              <a:buNone/>
              <a:defRPr/>
            </a:lvl4pPr>
            <a:lvl5pPr lvl="4" algn="l">
              <a:lnSpc>
                <a:spcPct val="120000"/>
              </a:lnSpc>
              <a:spcBef>
                <a:spcPts val="800"/>
              </a:spcBef>
              <a:spcAft>
                <a:spcPts val="0"/>
              </a:spcAft>
              <a:buSzPts val="2000"/>
              <a:buNone/>
              <a:defRPr/>
            </a:lvl5pPr>
            <a:lvl6pPr lvl="5" algn="l">
              <a:lnSpc>
                <a:spcPct val="120000"/>
              </a:lnSpc>
              <a:spcBef>
                <a:spcPts val="800"/>
              </a:spcBef>
              <a:spcAft>
                <a:spcPts val="0"/>
              </a:spcAft>
              <a:buSzPts val="2000"/>
              <a:buNone/>
              <a:defRPr/>
            </a:lvl6pPr>
            <a:lvl7pPr lvl="6" algn="l">
              <a:lnSpc>
                <a:spcPct val="120000"/>
              </a:lnSpc>
              <a:spcBef>
                <a:spcPts val="800"/>
              </a:spcBef>
              <a:spcAft>
                <a:spcPts val="0"/>
              </a:spcAft>
              <a:buSzPts val="2000"/>
              <a:buNone/>
              <a:defRPr/>
            </a:lvl7pPr>
            <a:lvl8pPr lvl="7" algn="l">
              <a:lnSpc>
                <a:spcPct val="120000"/>
              </a:lnSpc>
              <a:spcBef>
                <a:spcPts val="800"/>
              </a:spcBef>
              <a:spcAft>
                <a:spcPts val="0"/>
              </a:spcAft>
              <a:buSzPts val="2000"/>
              <a:buNone/>
              <a:defRPr/>
            </a:lvl8pPr>
            <a:lvl9pPr lvl="8" algn="l">
              <a:lnSpc>
                <a:spcPct val="120000"/>
              </a:lnSpc>
              <a:spcBef>
                <a:spcPts val="800"/>
              </a:spcBef>
              <a:spcAft>
                <a:spcPts val="0"/>
              </a:spcAft>
              <a:buSzPts val="2000"/>
              <a:buN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eps - Squares">
  <p:cSld name="Two Content_1">
    <p:spTree>
      <p:nvGrpSpPr>
        <p:cNvPr id="44" name="Shape 44"/>
        <p:cNvGrpSpPr/>
        <p:nvPr/>
      </p:nvGrpSpPr>
      <p:grpSpPr>
        <a:xfrm>
          <a:off x="0" y="0"/>
          <a:ext cx="0" cy="0"/>
          <a:chOff x="0" y="0"/>
          <a:chExt cx="0" cy="0"/>
        </a:xfrm>
      </p:grpSpPr>
      <p:sp>
        <p:nvSpPr>
          <p:cNvPr id="45" name="Google Shape;45;p51"/>
          <p:cNvSpPr txBox="1"/>
          <p:nvPr>
            <p:ph idx="12" type="sldNum"/>
          </p:nvPr>
        </p:nvSpPr>
        <p:spPr>
          <a:xfrm>
            <a:off x="11307327" y="6400414"/>
            <a:ext cx="275100" cy="276900"/>
          </a:xfrm>
          <a:prstGeom prst="rect">
            <a:avLst/>
          </a:prstGeom>
          <a:noFill/>
          <a:ln>
            <a:noFill/>
          </a:ln>
        </p:spPr>
        <p:txBody>
          <a:bodyPr anchorCtr="0" anchor="ctr" bIns="45700" lIns="45700" spcFirstLastPara="1" rIns="45700"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7F8EA3"/>
                </a:solidFill>
                <a:latin typeface="Avenir"/>
                <a:ea typeface="Avenir"/>
                <a:cs typeface="Avenir"/>
                <a:sym typeface="Avenir"/>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7F8EA3"/>
                </a:solidFill>
                <a:latin typeface="Avenir"/>
                <a:ea typeface="Avenir"/>
                <a:cs typeface="Avenir"/>
                <a:sym typeface="Avenir"/>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7F8EA3"/>
                </a:solidFill>
                <a:latin typeface="Avenir"/>
                <a:ea typeface="Avenir"/>
                <a:cs typeface="Avenir"/>
                <a:sym typeface="Avenir"/>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7F8EA3"/>
                </a:solidFill>
                <a:latin typeface="Avenir"/>
                <a:ea typeface="Avenir"/>
                <a:cs typeface="Avenir"/>
                <a:sym typeface="Avenir"/>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7F8EA3"/>
                </a:solidFill>
                <a:latin typeface="Avenir"/>
                <a:ea typeface="Avenir"/>
                <a:cs typeface="Avenir"/>
                <a:sym typeface="Avenir"/>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7F8EA3"/>
                </a:solidFill>
                <a:latin typeface="Avenir"/>
                <a:ea typeface="Avenir"/>
                <a:cs typeface="Avenir"/>
                <a:sym typeface="Avenir"/>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7F8EA3"/>
                </a:solidFill>
                <a:latin typeface="Avenir"/>
                <a:ea typeface="Avenir"/>
                <a:cs typeface="Avenir"/>
                <a:sym typeface="Avenir"/>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7F8EA3"/>
                </a:solidFill>
                <a:latin typeface="Avenir"/>
                <a:ea typeface="Avenir"/>
                <a:cs typeface="Avenir"/>
                <a:sym typeface="Avenir"/>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7F8EA3"/>
                </a:solidFill>
                <a:latin typeface="Avenir"/>
                <a:ea typeface="Avenir"/>
                <a:cs typeface="Avenir"/>
                <a:sym typeface="Avenir"/>
              </a:defRPr>
            </a:lvl9pPr>
          </a:lstStyle>
          <a:p>
            <a:pPr indent="0" lvl="0" marL="0" rtl="0" algn="r">
              <a:spcBef>
                <a:spcPts val="0"/>
              </a:spcBef>
              <a:spcAft>
                <a:spcPts val="0"/>
              </a:spcAft>
              <a:buNone/>
            </a:pPr>
            <a:fld id="{00000000-1234-1234-1234-123412341234}" type="slidenum">
              <a:rPr lang="en-US"/>
              <a:t>‹#›</a:t>
            </a:fld>
            <a:endParaRPr/>
          </a:p>
        </p:txBody>
      </p:sp>
      <p:sp>
        <p:nvSpPr>
          <p:cNvPr id="46" name="Google Shape;46;p51"/>
          <p:cNvSpPr txBox="1"/>
          <p:nvPr/>
        </p:nvSpPr>
        <p:spPr>
          <a:xfrm>
            <a:off x="1540955" y="2324924"/>
            <a:ext cx="548700" cy="563700"/>
          </a:xfrm>
          <a:prstGeom prst="rect">
            <a:avLst/>
          </a:prstGeom>
          <a:solidFill>
            <a:schemeClr val="lt1"/>
          </a:solidFill>
          <a:ln>
            <a:noFill/>
          </a:ln>
        </p:spPr>
        <p:txBody>
          <a:bodyPr anchorCtr="0" anchor="b" bIns="0" lIns="45700" spcFirstLastPara="1" rIns="0" wrap="square" tIns="0">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FFFFFF"/>
                </a:solidFill>
                <a:latin typeface="Proxima Nova"/>
                <a:ea typeface="Proxima Nova"/>
                <a:cs typeface="Proxima Nova"/>
                <a:sym typeface="Proxima Nova"/>
              </a:rPr>
              <a:t>1</a:t>
            </a:r>
            <a:endParaRPr b="1" i="0" sz="2400" u="none" cap="none" strike="noStrike">
              <a:solidFill>
                <a:srgbClr val="FFFFFF"/>
              </a:solidFill>
              <a:latin typeface="Proxima Nova"/>
              <a:ea typeface="Proxima Nova"/>
              <a:cs typeface="Proxima Nova"/>
              <a:sym typeface="Proxima Nova"/>
            </a:endParaRPr>
          </a:p>
        </p:txBody>
      </p:sp>
      <p:sp>
        <p:nvSpPr>
          <p:cNvPr id="47" name="Google Shape;47;p51"/>
          <p:cNvSpPr txBox="1"/>
          <p:nvPr/>
        </p:nvSpPr>
        <p:spPr>
          <a:xfrm>
            <a:off x="3816475" y="2826988"/>
            <a:ext cx="383100" cy="3936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FFFFFF"/>
                </a:solidFill>
                <a:latin typeface="Proxima Nova"/>
                <a:ea typeface="Proxima Nova"/>
                <a:cs typeface="Proxima Nova"/>
                <a:sym typeface="Proxima Nova"/>
              </a:rPr>
              <a:t>2</a:t>
            </a:r>
            <a:endParaRPr b="1" i="0" sz="2400" u="none" cap="none" strike="noStrike">
              <a:solidFill>
                <a:srgbClr val="FFFFFF"/>
              </a:solidFill>
              <a:latin typeface="Proxima Nova"/>
              <a:ea typeface="Proxima Nova"/>
              <a:cs typeface="Proxima Nova"/>
              <a:sym typeface="Proxima Nova"/>
            </a:endParaRPr>
          </a:p>
        </p:txBody>
      </p:sp>
      <p:sp>
        <p:nvSpPr>
          <p:cNvPr id="48" name="Google Shape;48;p51"/>
          <p:cNvSpPr txBox="1"/>
          <p:nvPr/>
        </p:nvSpPr>
        <p:spPr>
          <a:xfrm>
            <a:off x="6843513" y="2826988"/>
            <a:ext cx="383100" cy="3936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FFFFFF"/>
              </a:solidFill>
              <a:latin typeface="Proxima Nova"/>
              <a:ea typeface="Proxima Nova"/>
              <a:cs typeface="Proxima Nova"/>
              <a:sym typeface="Proxima Nova"/>
            </a:endParaRPr>
          </a:p>
        </p:txBody>
      </p:sp>
      <p:sp>
        <p:nvSpPr>
          <p:cNvPr id="49" name="Google Shape;49;p51"/>
          <p:cNvSpPr txBox="1"/>
          <p:nvPr/>
        </p:nvSpPr>
        <p:spPr>
          <a:xfrm>
            <a:off x="5330000" y="2495063"/>
            <a:ext cx="383100" cy="3936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FFFFFF"/>
                </a:solidFill>
                <a:latin typeface="Proxima Nova"/>
                <a:ea typeface="Proxima Nova"/>
                <a:cs typeface="Proxima Nova"/>
                <a:sym typeface="Proxima Nova"/>
              </a:rPr>
              <a:t>3</a:t>
            </a:r>
            <a:endParaRPr b="1" i="0" sz="2400" u="none" cap="none" strike="noStrike">
              <a:solidFill>
                <a:srgbClr val="FFFFFF"/>
              </a:solidFill>
              <a:latin typeface="Proxima Nova"/>
              <a:ea typeface="Proxima Nova"/>
              <a:cs typeface="Proxima Nova"/>
              <a:sym typeface="Proxima Nova"/>
            </a:endParaRPr>
          </a:p>
        </p:txBody>
      </p:sp>
      <p:sp>
        <p:nvSpPr>
          <p:cNvPr id="50" name="Google Shape;50;p51"/>
          <p:cNvSpPr txBox="1"/>
          <p:nvPr/>
        </p:nvSpPr>
        <p:spPr>
          <a:xfrm>
            <a:off x="8357050" y="2495063"/>
            <a:ext cx="383100" cy="3936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FFFFFF"/>
                </a:solidFill>
                <a:latin typeface="Proxima Nova"/>
                <a:ea typeface="Proxima Nova"/>
                <a:cs typeface="Proxima Nova"/>
                <a:sym typeface="Proxima Nova"/>
              </a:rPr>
              <a:t>5</a:t>
            </a:r>
            <a:endParaRPr b="1" i="0" sz="2400" u="none" cap="none" strike="noStrike">
              <a:solidFill>
                <a:srgbClr val="FFFFFF"/>
              </a:solidFill>
              <a:latin typeface="Proxima Nova"/>
              <a:ea typeface="Proxima Nova"/>
              <a:cs typeface="Proxima Nova"/>
              <a:sym typeface="Proxima Nova"/>
            </a:endParaRPr>
          </a:p>
        </p:txBody>
      </p:sp>
      <p:sp>
        <p:nvSpPr>
          <p:cNvPr id="51" name="Google Shape;51;p51"/>
          <p:cNvSpPr txBox="1"/>
          <p:nvPr/>
        </p:nvSpPr>
        <p:spPr>
          <a:xfrm>
            <a:off x="6415930" y="2324924"/>
            <a:ext cx="548700" cy="563700"/>
          </a:xfrm>
          <a:prstGeom prst="rect">
            <a:avLst/>
          </a:prstGeom>
          <a:solidFill>
            <a:schemeClr val="lt1"/>
          </a:solidFill>
          <a:ln>
            <a:noFill/>
          </a:ln>
        </p:spPr>
        <p:txBody>
          <a:bodyPr anchorCtr="0" anchor="b" bIns="0" lIns="45700" spcFirstLastPara="1" rIns="0" wrap="square" tIns="0">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FFFFFF"/>
                </a:solidFill>
                <a:latin typeface="Proxima Nova"/>
                <a:ea typeface="Proxima Nova"/>
                <a:cs typeface="Proxima Nova"/>
                <a:sym typeface="Proxima Nova"/>
              </a:rPr>
              <a:t>3</a:t>
            </a:r>
            <a:endParaRPr b="1" i="0" sz="2400" u="none" cap="none" strike="noStrike">
              <a:solidFill>
                <a:srgbClr val="FFFFFF"/>
              </a:solidFill>
              <a:latin typeface="Proxima Nova"/>
              <a:ea typeface="Proxima Nova"/>
              <a:cs typeface="Proxima Nova"/>
              <a:sym typeface="Proxima Nova"/>
            </a:endParaRPr>
          </a:p>
        </p:txBody>
      </p:sp>
      <p:sp>
        <p:nvSpPr>
          <p:cNvPr id="52" name="Google Shape;52;p51"/>
          <p:cNvSpPr txBox="1"/>
          <p:nvPr/>
        </p:nvSpPr>
        <p:spPr>
          <a:xfrm>
            <a:off x="3978442" y="2656899"/>
            <a:ext cx="548700" cy="563700"/>
          </a:xfrm>
          <a:prstGeom prst="rect">
            <a:avLst/>
          </a:prstGeom>
          <a:solidFill>
            <a:schemeClr val="lt1"/>
          </a:solidFill>
          <a:ln>
            <a:noFill/>
          </a:ln>
        </p:spPr>
        <p:txBody>
          <a:bodyPr anchorCtr="0" anchor="b" bIns="0" lIns="45700" spcFirstLastPara="1" rIns="0" wrap="square" tIns="0">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FFFFFF"/>
                </a:solidFill>
                <a:latin typeface="Proxima Nova"/>
                <a:ea typeface="Proxima Nova"/>
                <a:cs typeface="Proxima Nova"/>
                <a:sym typeface="Proxima Nova"/>
              </a:rPr>
              <a:t>2</a:t>
            </a:r>
            <a:endParaRPr b="1" i="0" sz="2400" u="none" cap="none" strike="noStrike">
              <a:solidFill>
                <a:srgbClr val="FFFFFF"/>
              </a:solidFill>
              <a:latin typeface="Proxima Nova"/>
              <a:ea typeface="Proxima Nova"/>
              <a:cs typeface="Proxima Nova"/>
              <a:sym typeface="Proxima Nova"/>
            </a:endParaRPr>
          </a:p>
        </p:txBody>
      </p:sp>
      <p:sp>
        <p:nvSpPr>
          <p:cNvPr id="53" name="Google Shape;53;p51"/>
          <p:cNvSpPr txBox="1"/>
          <p:nvPr/>
        </p:nvSpPr>
        <p:spPr>
          <a:xfrm>
            <a:off x="8853417" y="2606824"/>
            <a:ext cx="548700" cy="563700"/>
          </a:xfrm>
          <a:prstGeom prst="rect">
            <a:avLst/>
          </a:prstGeom>
          <a:solidFill>
            <a:schemeClr val="lt1"/>
          </a:solidFill>
          <a:ln>
            <a:noFill/>
          </a:ln>
        </p:spPr>
        <p:txBody>
          <a:bodyPr anchorCtr="0" anchor="b" bIns="0" lIns="45700" spcFirstLastPara="1" rIns="0" wrap="square" tIns="0">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FFFFFF"/>
                </a:solidFill>
                <a:latin typeface="Proxima Nova"/>
                <a:ea typeface="Proxima Nova"/>
                <a:cs typeface="Proxima Nova"/>
                <a:sym typeface="Proxima Nova"/>
              </a:rPr>
              <a:t>4</a:t>
            </a:r>
            <a:endParaRPr b="1" i="0" sz="2400" u="none" cap="none" strike="noStrike">
              <a:solidFill>
                <a:srgbClr val="FFFFFF"/>
              </a:solidFill>
              <a:latin typeface="Proxima Nova"/>
              <a:ea typeface="Proxima Nova"/>
              <a:cs typeface="Proxima Nova"/>
              <a:sym typeface="Proxima Nova"/>
            </a:endParaRPr>
          </a:p>
        </p:txBody>
      </p:sp>
      <p:cxnSp>
        <p:nvCxnSpPr>
          <p:cNvPr id="54" name="Google Shape;54;p51"/>
          <p:cNvCxnSpPr>
            <a:stCxn id="46" idx="3"/>
            <a:endCxn id="52" idx="1"/>
          </p:cNvCxnSpPr>
          <p:nvPr/>
        </p:nvCxnSpPr>
        <p:spPr>
          <a:xfrm>
            <a:off x="2089655" y="2606774"/>
            <a:ext cx="1888800" cy="332100"/>
          </a:xfrm>
          <a:prstGeom prst="curvedConnector3">
            <a:avLst>
              <a:gd fmla="val 50000" name="adj1"/>
            </a:avLst>
          </a:prstGeom>
          <a:noFill/>
          <a:ln cap="flat" cmpd="sng" w="28575">
            <a:solidFill>
              <a:srgbClr val="89BDE8"/>
            </a:solidFill>
            <a:prstDash val="dash"/>
            <a:round/>
            <a:headEnd len="sm" w="sm" type="none"/>
            <a:tailEnd len="med" w="med" type="triangle"/>
          </a:ln>
        </p:spPr>
      </p:cxnSp>
      <p:cxnSp>
        <p:nvCxnSpPr>
          <p:cNvPr id="55" name="Google Shape;55;p51"/>
          <p:cNvCxnSpPr>
            <a:stCxn id="52" idx="3"/>
            <a:endCxn id="51" idx="1"/>
          </p:cNvCxnSpPr>
          <p:nvPr/>
        </p:nvCxnSpPr>
        <p:spPr>
          <a:xfrm flipH="1" rot="10800000">
            <a:off x="4527142" y="2606649"/>
            <a:ext cx="1888800" cy="332100"/>
          </a:xfrm>
          <a:prstGeom prst="curvedConnector3">
            <a:avLst>
              <a:gd fmla="val 50000" name="adj1"/>
            </a:avLst>
          </a:prstGeom>
          <a:noFill/>
          <a:ln cap="flat" cmpd="sng" w="28575">
            <a:solidFill>
              <a:srgbClr val="89BDE8"/>
            </a:solidFill>
            <a:prstDash val="dash"/>
            <a:round/>
            <a:headEnd len="sm" w="sm" type="none"/>
            <a:tailEnd len="med" w="med" type="triangle"/>
          </a:ln>
        </p:spPr>
      </p:cxnSp>
      <p:cxnSp>
        <p:nvCxnSpPr>
          <p:cNvPr id="56" name="Google Shape;56;p51"/>
          <p:cNvCxnSpPr>
            <a:stCxn id="51" idx="3"/>
            <a:endCxn id="53" idx="1"/>
          </p:cNvCxnSpPr>
          <p:nvPr/>
        </p:nvCxnSpPr>
        <p:spPr>
          <a:xfrm>
            <a:off x="6964630" y="2606774"/>
            <a:ext cx="1888800" cy="282000"/>
          </a:xfrm>
          <a:prstGeom prst="curvedConnector3">
            <a:avLst>
              <a:gd fmla="val 50000" name="adj1"/>
            </a:avLst>
          </a:prstGeom>
          <a:noFill/>
          <a:ln cap="flat" cmpd="sng" w="28575">
            <a:solidFill>
              <a:srgbClr val="89BDE8"/>
            </a:solidFill>
            <a:prstDash val="dash"/>
            <a:round/>
            <a:headEnd len="sm" w="sm" type="none"/>
            <a:tailEnd len="med" w="med" type="triangle"/>
          </a:ln>
        </p:spPr>
      </p:cxnSp>
      <p:sp>
        <p:nvSpPr>
          <p:cNvPr id="57" name="Google Shape;57;p51"/>
          <p:cNvSpPr txBox="1"/>
          <p:nvPr/>
        </p:nvSpPr>
        <p:spPr>
          <a:xfrm>
            <a:off x="1427700" y="2888663"/>
            <a:ext cx="1371600" cy="1312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1" i="0" lang="en-US" sz="1200" u="none" cap="none" strike="noStrike">
                <a:solidFill>
                  <a:srgbClr val="434343"/>
                </a:solidFill>
                <a:latin typeface="Source Sans Pro"/>
                <a:ea typeface="Source Sans Pro"/>
                <a:cs typeface="Source Sans Pro"/>
                <a:sym typeface="Source Sans Pro"/>
              </a:rPr>
              <a:t>Step description</a:t>
            </a:r>
            <a:endParaRPr b="0" i="0" sz="1100" u="none" cap="none" strike="noStrike">
              <a:solidFill>
                <a:srgbClr val="434343"/>
              </a:solidFill>
              <a:latin typeface="Source Sans Pro"/>
              <a:ea typeface="Source Sans Pro"/>
              <a:cs typeface="Source Sans Pro"/>
              <a:sym typeface="Source Sans Pro"/>
            </a:endParaRPr>
          </a:p>
        </p:txBody>
      </p:sp>
      <p:sp>
        <p:nvSpPr>
          <p:cNvPr id="58" name="Google Shape;58;p51"/>
          <p:cNvSpPr txBox="1"/>
          <p:nvPr/>
        </p:nvSpPr>
        <p:spPr>
          <a:xfrm>
            <a:off x="3855625" y="3220588"/>
            <a:ext cx="1371600" cy="1312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1" i="0" lang="en-US" sz="1200" u="none" cap="none" strike="noStrike">
                <a:solidFill>
                  <a:srgbClr val="434343"/>
                </a:solidFill>
                <a:latin typeface="Source Sans Pro"/>
                <a:ea typeface="Source Sans Pro"/>
                <a:cs typeface="Source Sans Pro"/>
                <a:sym typeface="Source Sans Pro"/>
              </a:rPr>
              <a:t>Step description</a:t>
            </a:r>
            <a:endParaRPr b="1" i="0" sz="1200" u="none" cap="none" strike="noStrike">
              <a:solidFill>
                <a:srgbClr val="434343"/>
              </a:solidFill>
              <a:latin typeface="Source Sans Pro"/>
              <a:ea typeface="Source Sans Pro"/>
              <a:cs typeface="Source Sans Pro"/>
              <a:sym typeface="Source Sans Pro"/>
            </a:endParaRPr>
          </a:p>
        </p:txBody>
      </p:sp>
      <p:sp>
        <p:nvSpPr>
          <p:cNvPr id="59" name="Google Shape;59;p51"/>
          <p:cNvSpPr txBox="1"/>
          <p:nvPr/>
        </p:nvSpPr>
        <p:spPr>
          <a:xfrm>
            <a:off x="6341313" y="2888663"/>
            <a:ext cx="1387500" cy="1312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1" i="0" lang="en-US" sz="1200" u="none" cap="none" strike="noStrike">
                <a:solidFill>
                  <a:srgbClr val="434343"/>
                </a:solidFill>
                <a:latin typeface="Source Sans Pro"/>
                <a:ea typeface="Source Sans Pro"/>
                <a:cs typeface="Source Sans Pro"/>
                <a:sym typeface="Source Sans Pro"/>
              </a:rPr>
              <a:t>Step description</a:t>
            </a:r>
            <a:endParaRPr b="1" i="0" sz="1200" u="none" cap="none" strike="noStrike">
              <a:solidFill>
                <a:srgbClr val="434343"/>
              </a:solidFill>
              <a:latin typeface="Source Sans Pro"/>
              <a:ea typeface="Source Sans Pro"/>
              <a:cs typeface="Source Sans Pro"/>
              <a:sym typeface="Source Sans Pro"/>
            </a:endParaRPr>
          </a:p>
        </p:txBody>
      </p:sp>
      <p:sp>
        <p:nvSpPr>
          <p:cNvPr id="60" name="Google Shape;60;p51"/>
          <p:cNvSpPr txBox="1"/>
          <p:nvPr/>
        </p:nvSpPr>
        <p:spPr>
          <a:xfrm>
            <a:off x="8740175" y="3170513"/>
            <a:ext cx="1387500" cy="1312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1" i="0" lang="en-US" sz="1200" u="none" cap="none" strike="noStrike">
                <a:solidFill>
                  <a:srgbClr val="434343"/>
                </a:solidFill>
                <a:latin typeface="Source Sans Pro"/>
                <a:ea typeface="Source Sans Pro"/>
                <a:cs typeface="Source Sans Pro"/>
                <a:sym typeface="Source Sans Pro"/>
              </a:rPr>
              <a:t>Step description</a:t>
            </a:r>
            <a:endParaRPr b="0" i="0" sz="1100" u="none" cap="none" strike="noStrike">
              <a:solidFill>
                <a:srgbClr val="434343"/>
              </a:solidFill>
              <a:latin typeface="Source Sans Pro"/>
              <a:ea typeface="Source Sans Pro"/>
              <a:cs typeface="Source Sans Pro"/>
              <a:sym typeface="Source Sans Pro"/>
            </a:endParaRPr>
          </a:p>
        </p:txBody>
      </p:sp>
      <p:sp>
        <p:nvSpPr>
          <p:cNvPr id="61" name="Google Shape;61;p51"/>
          <p:cNvSpPr txBox="1"/>
          <p:nvPr>
            <p:ph type="title"/>
          </p:nvPr>
        </p:nvSpPr>
        <p:spPr>
          <a:xfrm>
            <a:off x="613175" y="680400"/>
            <a:ext cx="7108500" cy="673500"/>
          </a:xfrm>
          <a:prstGeom prst="rect">
            <a:avLst/>
          </a:prstGeom>
          <a:noFill/>
          <a:ln>
            <a:noFill/>
          </a:ln>
        </p:spPr>
        <p:txBody>
          <a:bodyPr anchorCtr="0" anchor="t" bIns="45700" lIns="45700" spcFirstLastPara="1" rIns="45700" wrap="square" tIns="45700">
            <a:noAutofit/>
          </a:bodyPr>
          <a:lstStyle>
            <a:lvl1pPr lvl="0" algn="l">
              <a:lnSpc>
                <a:spcPct val="100000"/>
              </a:lnSpc>
              <a:spcBef>
                <a:spcPts val="0"/>
              </a:spcBef>
              <a:spcAft>
                <a:spcPts val="0"/>
              </a:spcAft>
              <a:buSzPts val="3600"/>
              <a:buNone/>
              <a:defRPr>
                <a:latin typeface="Bitter"/>
                <a:ea typeface="Bitter"/>
                <a:cs typeface="Bitter"/>
                <a:sym typeface="Bitter"/>
              </a:defRPr>
            </a:lvl1pPr>
            <a:lvl2pPr lvl="1" algn="l">
              <a:lnSpc>
                <a:spcPct val="100000"/>
              </a:lnSpc>
              <a:spcBef>
                <a:spcPts val="0"/>
              </a:spcBef>
              <a:spcAft>
                <a:spcPts val="0"/>
              </a:spcAft>
              <a:buSzPts val="3600"/>
              <a:buNone/>
              <a:defRPr>
                <a:latin typeface="Avenir"/>
                <a:ea typeface="Avenir"/>
                <a:cs typeface="Avenir"/>
                <a:sym typeface="Avenir"/>
              </a:defRPr>
            </a:lvl2pPr>
            <a:lvl3pPr lvl="2" algn="l">
              <a:lnSpc>
                <a:spcPct val="100000"/>
              </a:lnSpc>
              <a:spcBef>
                <a:spcPts val="0"/>
              </a:spcBef>
              <a:spcAft>
                <a:spcPts val="0"/>
              </a:spcAft>
              <a:buSzPts val="3600"/>
              <a:buNone/>
              <a:defRPr>
                <a:latin typeface="Avenir"/>
                <a:ea typeface="Avenir"/>
                <a:cs typeface="Avenir"/>
                <a:sym typeface="Avenir"/>
              </a:defRPr>
            </a:lvl3pPr>
            <a:lvl4pPr lvl="3" algn="l">
              <a:lnSpc>
                <a:spcPct val="100000"/>
              </a:lnSpc>
              <a:spcBef>
                <a:spcPts val="0"/>
              </a:spcBef>
              <a:spcAft>
                <a:spcPts val="0"/>
              </a:spcAft>
              <a:buSzPts val="3600"/>
              <a:buNone/>
              <a:defRPr>
                <a:latin typeface="Avenir"/>
                <a:ea typeface="Avenir"/>
                <a:cs typeface="Avenir"/>
                <a:sym typeface="Avenir"/>
              </a:defRPr>
            </a:lvl4pPr>
            <a:lvl5pPr lvl="4" algn="l">
              <a:lnSpc>
                <a:spcPct val="100000"/>
              </a:lnSpc>
              <a:spcBef>
                <a:spcPts val="0"/>
              </a:spcBef>
              <a:spcAft>
                <a:spcPts val="0"/>
              </a:spcAft>
              <a:buSzPts val="3600"/>
              <a:buNone/>
              <a:defRPr>
                <a:latin typeface="Avenir"/>
                <a:ea typeface="Avenir"/>
                <a:cs typeface="Avenir"/>
                <a:sym typeface="Avenir"/>
              </a:defRPr>
            </a:lvl5pPr>
            <a:lvl6pPr lvl="5" algn="l">
              <a:lnSpc>
                <a:spcPct val="100000"/>
              </a:lnSpc>
              <a:spcBef>
                <a:spcPts val="0"/>
              </a:spcBef>
              <a:spcAft>
                <a:spcPts val="0"/>
              </a:spcAft>
              <a:buSzPts val="3600"/>
              <a:buNone/>
              <a:defRPr>
                <a:latin typeface="Avenir"/>
                <a:ea typeface="Avenir"/>
                <a:cs typeface="Avenir"/>
                <a:sym typeface="Avenir"/>
              </a:defRPr>
            </a:lvl6pPr>
            <a:lvl7pPr lvl="6" algn="l">
              <a:lnSpc>
                <a:spcPct val="100000"/>
              </a:lnSpc>
              <a:spcBef>
                <a:spcPts val="0"/>
              </a:spcBef>
              <a:spcAft>
                <a:spcPts val="0"/>
              </a:spcAft>
              <a:buSzPts val="3600"/>
              <a:buNone/>
              <a:defRPr>
                <a:latin typeface="Avenir"/>
                <a:ea typeface="Avenir"/>
                <a:cs typeface="Avenir"/>
                <a:sym typeface="Avenir"/>
              </a:defRPr>
            </a:lvl7pPr>
            <a:lvl8pPr lvl="7" algn="l">
              <a:lnSpc>
                <a:spcPct val="100000"/>
              </a:lnSpc>
              <a:spcBef>
                <a:spcPts val="0"/>
              </a:spcBef>
              <a:spcAft>
                <a:spcPts val="0"/>
              </a:spcAft>
              <a:buSzPts val="3600"/>
              <a:buNone/>
              <a:defRPr>
                <a:latin typeface="Avenir"/>
                <a:ea typeface="Avenir"/>
                <a:cs typeface="Avenir"/>
                <a:sym typeface="Avenir"/>
              </a:defRPr>
            </a:lvl8pPr>
            <a:lvl9pPr lvl="8" algn="l">
              <a:lnSpc>
                <a:spcPct val="100000"/>
              </a:lnSpc>
              <a:spcBef>
                <a:spcPts val="0"/>
              </a:spcBef>
              <a:spcAft>
                <a:spcPts val="0"/>
              </a:spcAft>
              <a:buSzPts val="3600"/>
              <a:buNone/>
              <a:defRPr>
                <a:latin typeface="Avenir"/>
                <a:ea typeface="Avenir"/>
                <a:cs typeface="Avenir"/>
                <a:sym typeface="Avenir"/>
              </a:defRPr>
            </a:lvl9pPr>
          </a:lstStyle>
          <a:p/>
        </p:txBody>
      </p:sp>
      <p:sp>
        <p:nvSpPr>
          <p:cNvPr id="62" name="Google Shape;62;p51"/>
          <p:cNvSpPr txBox="1"/>
          <p:nvPr>
            <p:ph idx="1" type="subTitle"/>
          </p:nvPr>
        </p:nvSpPr>
        <p:spPr>
          <a:xfrm>
            <a:off x="582525" y="322725"/>
            <a:ext cx="6837000" cy="357600"/>
          </a:xfrm>
          <a:prstGeom prst="rect">
            <a:avLst/>
          </a:prstGeom>
          <a:noFill/>
          <a:ln>
            <a:noFill/>
          </a:ln>
        </p:spPr>
        <p:txBody>
          <a:bodyPr anchorCtr="0" anchor="ctr" bIns="45700" lIns="45700" spcFirstLastPara="1" rIns="45700" wrap="square" tIns="45700">
            <a:noAutofit/>
          </a:bodyPr>
          <a:lstStyle>
            <a:lvl1pPr lvl="0" algn="l">
              <a:lnSpc>
                <a:spcPct val="120000"/>
              </a:lnSpc>
              <a:spcBef>
                <a:spcPts val="800"/>
              </a:spcBef>
              <a:spcAft>
                <a:spcPts val="0"/>
              </a:spcAft>
              <a:buSzPts val="2000"/>
              <a:buNone/>
              <a:defRPr b="1" sz="1600">
                <a:solidFill>
                  <a:schemeClr val="dk2"/>
                </a:solidFill>
                <a:latin typeface="Source Sans Pro"/>
                <a:ea typeface="Source Sans Pro"/>
                <a:cs typeface="Source Sans Pro"/>
                <a:sym typeface="Source Sans Pro"/>
              </a:defRPr>
            </a:lvl1pPr>
            <a:lvl2pPr lvl="1" algn="l">
              <a:lnSpc>
                <a:spcPct val="120000"/>
              </a:lnSpc>
              <a:spcBef>
                <a:spcPts val="800"/>
              </a:spcBef>
              <a:spcAft>
                <a:spcPts val="0"/>
              </a:spcAft>
              <a:buSzPts val="2000"/>
              <a:buNone/>
              <a:defRPr/>
            </a:lvl2pPr>
            <a:lvl3pPr lvl="2" algn="l">
              <a:lnSpc>
                <a:spcPct val="120000"/>
              </a:lnSpc>
              <a:spcBef>
                <a:spcPts val="800"/>
              </a:spcBef>
              <a:spcAft>
                <a:spcPts val="0"/>
              </a:spcAft>
              <a:buSzPts val="2000"/>
              <a:buNone/>
              <a:defRPr/>
            </a:lvl3pPr>
            <a:lvl4pPr lvl="3" algn="l">
              <a:lnSpc>
                <a:spcPct val="120000"/>
              </a:lnSpc>
              <a:spcBef>
                <a:spcPts val="800"/>
              </a:spcBef>
              <a:spcAft>
                <a:spcPts val="0"/>
              </a:spcAft>
              <a:buSzPts val="2000"/>
              <a:buNone/>
              <a:defRPr/>
            </a:lvl4pPr>
            <a:lvl5pPr lvl="4" algn="l">
              <a:lnSpc>
                <a:spcPct val="120000"/>
              </a:lnSpc>
              <a:spcBef>
                <a:spcPts val="800"/>
              </a:spcBef>
              <a:spcAft>
                <a:spcPts val="0"/>
              </a:spcAft>
              <a:buSzPts val="2000"/>
              <a:buNone/>
              <a:defRPr/>
            </a:lvl5pPr>
            <a:lvl6pPr lvl="5" algn="l">
              <a:lnSpc>
                <a:spcPct val="120000"/>
              </a:lnSpc>
              <a:spcBef>
                <a:spcPts val="800"/>
              </a:spcBef>
              <a:spcAft>
                <a:spcPts val="0"/>
              </a:spcAft>
              <a:buSzPts val="2000"/>
              <a:buNone/>
              <a:defRPr/>
            </a:lvl6pPr>
            <a:lvl7pPr lvl="6" algn="l">
              <a:lnSpc>
                <a:spcPct val="120000"/>
              </a:lnSpc>
              <a:spcBef>
                <a:spcPts val="800"/>
              </a:spcBef>
              <a:spcAft>
                <a:spcPts val="0"/>
              </a:spcAft>
              <a:buSzPts val="2000"/>
              <a:buNone/>
              <a:defRPr/>
            </a:lvl7pPr>
            <a:lvl8pPr lvl="7" algn="l">
              <a:lnSpc>
                <a:spcPct val="120000"/>
              </a:lnSpc>
              <a:spcBef>
                <a:spcPts val="800"/>
              </a:spcBef>
              <a:spcAft>
                <a:spcPts val="0"/>
              </a:spcAft>
              <a:buSzPts val="2000"/>
              <a:buNone/>
              <a:defRPr/>
            </a:lvl8pPr>
            <a:lvl9pPr lvl="8" algn="l">
              <a:lnSpc>
                <a:spcPct val="120000"/>
              </a:lnSpc>
              <a:spcBef>
                <a:spcPts val="800"/>
              </a:spcBef>
              <a:spcAft>
                <a:spcPts val="0"/>
              </a:spcAft>
              <a:buSzPts val="20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Content Boxes">
  <p:cSld name="Four Content Boxes">
    <p:spTree>
      <p:nvGrpSpPr>
        <p:cNvPr id="63" name="Shape 63"/>
        <p:cNvGrpSpPr/>
        <p:nvPr/>
      </p:nvGrpSpPr>
      <p:grpSpPr>
        <a:xfrm>
          <a:off x="0" y="0"/>
          <a:ext cx="0" cy="0"/>
          <a:chOff x="0" y="0"/>
          <a:chExt cx="0" cy="0"/>
        </a:xfrm>
      </p:grpSpPr>
      <p:sp>
        <p:nvSpPr>
          <p:cNvPr id="64" name="Google Shape;64;p52"/>
          <p:cNvSpPr txBox="1"/>
          <p:nvPr>
            <p:ph idx="1" type="body"/>
          </p:nvPr>
        </p:nvSpPr>
        <p:spPr>
          <a:xfrm>
            <a:off x="609600" y="1525495"/>
            <a:ext cx="5486400" cy="1853100"/>
          </a:xfrm>
          <a:prstGeom prst="rect">
            <a:avLst/>
          </a:prstGeom>
          <a:solidFill>
            <a:srgbClr val="F2F2F2"/>
          </a:solidFill>
          <a:ln cap="flat" cmpd="sng" w="76200">
            <a:solidFill>
              <a:srgbClr val="FFFFFF"/>
            </a:solidFill>
            <a:prstDash val="solid"/>
            <a:round/>
            <a:headEnd len="sm" w="sm" type="none"/>
            <a:tailEnd len="sm" w="sm" type="none"/>
          </a:ln>
        </p:spPr>
        <p:txBody>
          <a:bodyPr anchorCtr="0" anchor="t" bIns="228600" lIns="228600" spcFirstLastPara="1" rIns="228600" wrap="square" tIns="228600">
            <a:noAutofit/>
          </a:bodyPr>
          <a:lstStyle>
            <a:lvl1pPr indent="-228600" lvl="0" marL="457200" algn="l">
              <a:lnSpc>
                <a:spcPct val="120000"/>
              </a:lnSpc>
              <a:spcBef>
                <a:spcPts val="800"/>
              </a:spcBef>
              <a:spcAft>
                <a:spcPts val="0"/>
              </a:spcAft>
              <a:buClr>
                <a:srgbClr val="454454"/>
              </a:buClr>
              <a:buSzPts val="2000"/>
              <a:buFont typeface="Source Sans Pro"/>
              <a:buNone/>
              <a:defRPr sz="2000">
                <a:latin typeface="Source Sans Pro"/>
                <a:ea typeface="Source Sans Pro"/>
                <a:cs typeface="Source Sans Pro"/>
                <a:sym typeface="Source Sans Pro"/>
              </a:defRPr>
            </a:lvl1pPr>
            <a:lvl2pPr indent="-228600" lvl="1" marL="914400" algn="l">
              <a:lnSpc>
                <a:spcPct val="120000"/>
              </a:lnSpc>
              <a:spcBef>
                <a:spcPts val="800"/>
              </a:spcBef>
              <a:spcAft>
                <a:spcPts val="0"/>
              </a:spcAft>
              <a:buClr>
                <a:srgbClr val="454454"/>
              </a:buClr>
              <a:buSzPts val="2000"/>
              <a:buFont typeface="Source Sans Pro"/>
              <a:buNone/>
              <a:defRPr sz="2000">
                <a:latin typeface="Source Sans Pro"/>
                <a:ea typeface="Source Sans Pro"/>
                <a:cs typeface="Source Sans Pro"/>
                <a:sym typeface="Source Sans Pro"/>
              </a:defRPr>
            </a:lvl2pPr>
            <a:lvl3pPr indent="-228600" lvl="2" marL="1371600" algn="l">
              <a:lnSpc>
                <a:spcPct val="120000"/>
              </a:lnSpc>
              <a:spcBef>
                <a:spcPts val="800"/>
              </a:spcBef>
              <a:spcAft>
                <a:spcPts val="0"/>
              </a:spcAft>
              <a:buClr>
                <a:srgbClr val="454454"/>
              </a:buClr>
              <a:buSzPts val="2000"/>
              <a:buFont typeface="Source Sans Pro"/>
              <a:buNone/>
              <a:defRPr sz="2000">
                <a:latin typeface="Source Sans Pro"/>
                <a:ea typeface="Source Sans Pro"/>
                <a:cs typeface="Source Sans Pro"/>
                <a:sym typeface="Source Sans Pro"/>
              </a:defRPr>
            </a:lvl3pPr>
            <a:lvl4pPr indent="-228600" lvl="3" marL="1828800" algn="l">
              <a:lnSpc>
                <a:spcPct val="120000"/>
              </a:lnSpc>
              <a:spcBef>
                <a:spcPts val="800"/>
              </a:spcBef>
              <a:spcAft>
                <a:spcPts val="0"/>
              </a:spcAft>
              <a:buClr>
                <a:srgbClr val="454454"/>
              </a:buClr>
              <a:buSzPts val="2000"/>
              <a:buFont typeface="Source Sans Pro"/>
              <a:buNone/>
              <a:defRPr sz="2000">
                <a:latin typeface="Source Sans Pro"/>
                <a:ea typeface="Source Sans Pro"/>
                <a:cs typeface="Source Sans Pro"/>
                <a:sym typeface="Source Sans Pro"/>
              </a:defRPr>
            </a:lvl4pPr>
            <a:lvl5pPr indent="-228600" lvl="4" marL="2286000" algn="l">
              <a:lnSpc>
                <a:spcPct val="120000"/>
              </a:lnSpc>
              <a:spcBef>
                <a:spcPts val="800"/>
              </a:spcBef>
              <a:spcAft>
                <a:spcPts val="0"/>
              </a:spcAft>
              <a:buClr>
                <a:srgbClr val="454454"/>
              </a:buClr>
              <a:buSzPts val="2000"/>
              <a:buFont typeface="Source Sans Pro"/>
              <a:buNone/>
              <a:defRPr sz="2000">
                <a:latin typeface="Source Sans Pro"/>
                <a:ea typeface="Source Sans Pro"/>
                <a:cs typeface="Source Sans Pro"/>
                <a:sym typeface="Source Sans Pro"/>
              </a:defRPr>
            </a:lvl5pPr>
            <a:lvl6pPr indent="-342900" lvl="5" marL="2743200" algn="l">
              <a:lnSpc>
                <a:spcPct val="120000"/>
              </a:lnSpc>
              <a:spcBef>
                <a:spcPts val="800"/>
              </a:spcBef>
              <a:spcAft>
                <a:spcPts val="0"/>
              </a:spcAft>
              <a:buClr>
                <a:srgbClr val="454454"/>
              </a:buClr>
              <a:buSzPts val="1800"/>
              <a:buChar char="•"/>
              <a:defRPr/>
            </a:lvl6pPr>
            <a:lvl7pPr indent="-342900" lvl="6" marL="3200400" algn="l">
              <a:lnSpc>
                <a:spcPct val="120000"/>
              </a:lnSpc>
              <a:spcBef>
                <a:spcPts val="800"/>
              </a:spcBef>
              <a:spcAft>
                <a:spcPts val="0"/>
              </a:spcAft>
              <a:buClr>
                <a:srgbClr val="454454"/>
              </a:buClr>
              <a:buSzPts val="1800"/>
              <a:buChar char="•"/>
              <a:defRPr/>
            </a:lvl7pPr>
            <a:lvl8pPr indent="-342900" lvl="7" marL="3657600" algn="l">
              <a:lnSpc>
                <a:spcPct val="120000"/>
              </a:lnSpc>
              <a:spcBef>
                <a:spcPts val="800"/>
              </a:spcBef>
              <a:spcAft>
                <a:spcPts val="0"/>
              </a:spcAft>
              <a:buClr>
                <a:srgbClr val="454454"/>
              </a:buClr>
              <a:buSzPts val="1800"/>
              <a:buChar char="•"/>
              <a:defRPr/>
            </a:lvl8pPr>
            <a:lvl9pPr indent="-342900" lvl="8" marL="4114800" algn="l">
              <a:lnSpc>
                <a:spcPct val="120000"/>
              </a:lnSpc>
              <a:spcBef>
                <a:spcPts val="800"/>
              </a:spcBef>
              <a:spcAft>
                <a:spcPts val="0"/>
              </a:spcAft>
              <a:buClr>
                <a:srgbClr val="454454"/>
              </a:buClr>
              <a:buSzPts val="1800"/>
              <a:buChar char="•"/>
              <a:defRPr/>
            </a:lvl9pPr>
          </a:lstStyle>
          <a:p/>
        </p:txBody>
      </p:sp>
      <p:sp>
        <p:nvSpPr>
          <p:cNvPr id="65" name="Google Shape;65;p52"/>
          <p:cNvSpPr txBox="1"/>
          <p:nvPr>
            <p:ph idx="12" type="sldNum"/>
          </p:nvPr>
        </p:nvSpPr>
        <p:spPr>
          <a:xfrm>
            <a:off x="11307327" y="6400414"/>
            <a:ext cx="275100" cy="276900"/>
          </a:xfrm>
          <a:prstGeom prst="rect">
            <a:avLst/>
          </a:prstGeom>
          <a:noFill/>
          <a:ln>
            <a:noFill/>
          </a:ln>
        </p:spPr>
        <p:txBody>
          <a:bodyPr anchorCtr="0" anchor="ctr" bIns="45700" lIns="45700" spcFirstLastPara="1" rIns="45700"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7F8EA3"/>
                </a:solidFill>
                <a:latin typeface="Avenir"/>
                <a:ea typeface="Avenir"/>
                <a:cs typeface="Avenir"/>
                <a:sym typeface="Avenir"/>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7F8EA3"/>
                </a:solidFill>
                <a:latin typeface="Avenir"/>
                <a:ea typeface="Avenir"/>
                <a:cs typeface="Avenir"/>
                <a:sym typeface="Avenir"/>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7F8EA3"/>
                </a:solidFill>
                <a:latin typeface="Avenir"/>
                <a:ea typeface="Avenir"/>
                <a:cs typeface="Avenir"/>
                <a:sym typeface="Avenir"/>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7F8EA3"/>
                </a:solidFill>
                <a:latin typeface="Avenir"/>
                <a:ea typeface="Avenir"/>
                <a:cs typeface="Avenir"/>
                <a:sym typeface="Avenir"/>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7F8EA3"/>
                </a:solidFill>
                <a:latin typeface="Avenir"/>
                <a:ea typeface="Avenir"/>
                <a:cs typeface="Avenir"/>
                <a:sym typeface="Avenir"/>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7F8EA3"/>
                </a:solidFill>
                <a:latin typeface="Avenir"/>
                <a:ea typeface="Avenir"/>
                <a:cs typeface="Avenir"/>
                <a:sym typeface="Avenir"/>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7F8EA3"/>
                </a:solidFill>
                <a:latin typeface="Avenir"/>
                <a:ea typeface="Avenir"/>
                <a:cs typeface="Avenir"/>
                <a:sym typeface="Avenir"/>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7F8EA3"/>
                </a:solidFill>
                <a:latin typeface="Avenir"/>
                <a:ea typeface="Avenir"/>
                <a:cs typeface="Avenir"/>
                <a:sym typeface="Avenir"/>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7F8EA3"/>
                </a:solidFill>
                <a:latin typeface="Avenir"/>
                <a:ea typeface="Avenir"/>
                <a:cs typeface="Avenir"/>
                <a:sym typeface="Avenir"/>
              </a:defRPr>
            </a:lvl9pPr>
          </a:lstStyle>
          <a:p>
            <a:pPr indent="0" lvl="0" marL="0" rtl="0" algn="r">
              <a:spcBef>
                <a:spcPts val="0"/>
              </a:spcBef>
              <a:spcAft>
                <a:spcPts val="0"/>
              </a:spcAft>
              <a:buNone/>
            </a:pPr>
            <a:fld id="{00000000-1234-1234-1234-123412341234}" type="slidenum">
              <a:rPr lang="en-US"/>
              <a:t>‹#›</a:t>
            </a:fld>
            <a:endParaRPr/>
          </a:p>
        </p:txBody>
      </p:sp>
      <p:sp>
        <p:nvSpPr>
          <p:cNvPr id="66" name="Google Shape;66;p52"/>
          <p:cNvSpPr txBox="1"/>
          <p:nvPr>
            <p:ph type="title"/>
          </p:nvPr>
        </p:nvSpPr>
        <p:spPr>
          <a:xfrm>
            <a:off x="613175" y="680400"/>
            <a:ext cx="7108500" cy="673500"/>
          </a:xfrm>
          <a:prstGeom prst="rect">
            <a:avLst/>
          </a:prstGeom>
          <a:noFill/>
          <a:ln>
            <a:noFill/>
          </a:ln>
        </p:spPr>
        <p:txBody>
          <a:bodyPr anchorCtr="0" anchor="t" bIns="45700" lIns="45700" spcFirstLastPara="1" rIns="45700" wrap="square" tIns="45700">
            <a:noAutofit/>
          </a:bodyPr>
          <a:lstStyle>
            <a:lvl1pPr lvl="0" algn="l">
              <a:lnSpc>
                <a:spcPct val="100000"/>
              </a:lnSpc>
              <a:spcBef>
                <a:spcPts val="0"/>
              </a:spcBef>
              <a:spcAft>
                <a:spcPts val="0"/>
              </a:spcAft>
              <a:buSzPts val="3600"/>
              <a:buNone/>
              <a:defRPr>
                <a:latin typeface="Bitter"/>
                <a:ea typeface="Bitter"/>
                <a:cs typeface="Bitter"/>
                <a:sym typeface="Bitter"/>
              </a:defRPr>
            </a:lvl1pPr>
            <a:lvl2pPr lvl="1" algn="l">
              <a:lnSpc>
                <a:spcPct val="100000"/>
              </a:lnSpc>
              <a:spcBef>
                <a:spcPts val="0"/>
              </a:spcBef>
              <a:spcAft>
                <a:spcPts val="0"/>
              </a:spcAft>
              <a:buSzPts val="3600"/>
              <a:buNone/>
              <a:defRPr>
                <a:latin typeface="Avenir"/>
                <a:ea typeface="Avenir"/>
                <a:cs typeface="Avenir"/>
                <a:sym typeface="Avenir"/>
              </a:defRPr>
            </a:lvl2pPr>
            <a:lvl3pPr lvl="2" algn="l">
              <a:lnSpc>
                <a:spcPct val="100000"/>
              </a:lnSpc>
              <a:spcBef>
                <a:spcPts val="0"/>
              </a:spcBef>
              <a:spcAft>
                <a:spcPts val="0"/>
              </a:spcAft>
              <a:buSzPts val="3600"/>
              <a:buNone/>
              <a:defRPr>
                <a:latin typeface="Avenir"/>
                <a:ea typeface="Avenir"/>
                <a:cs typeface="Avenir"/>
                <a:sym typeface="Avenir"/>
              </a:defRPr>
            </a:lvl3pPr>
            <a:lvl4pPr lvl="3" algn="l">
              <a:lnSpc>
                <a:spcPct val="100000"/>
              </a:lnSpc>
              <a:spcBef>
                <a:spcPts val="0"/>
              </a:spcBef>
              <a:spcAft>
                <a:spcPts val="0"/>
              </a:spcAft>
              <a:buSzPts val="3600"/>
              <a:buNone/>
              <a:defRPr>
                <a:latin typeface="Avenir"/>
                <a:ea typeface="Avenir"/>
                <a:cs typeface="Avenir"/>
                <a:sym typeface="Avenir"/>
              </a:defRPr>
            </a:lvl4pPr>
            <a:lvl5pPr lvl="4" algn="l">
              <a:lnSpc>
                <a:spcPct val="100000"/>
              </a:lnSpc>
              <a:spcBef>
                <a:spcPts val="0"/>
              </a:spcBef>
              <a:spcAft>
                <a:spcPts val="0"/>
              </a:spcAft>
              <a:buSzPts val="3600"/>
              <a:buNone/>
              <a:defRPr>
                <a:latin typeface="Avenir"/>
                <a:ea typeface="Avenir"/>
                <a:cs typeface="Avenir"/>
                <a:sym typeface="Avenir"/>
              </a:defRPr>
            </a:lvl5pPr>
            <a:lvl6pPr lvl="5" algn="l">
              <a:lnSpc>
                <a:spcPct val="100000"/>
              </a:lnSpc>
              <a:spcBef>
                <a:spcPts val="0"/>
              </a:spcBef>
              <a:spcAft>
                <a:spcPts val="0"/>
              </a:spcAft>
              <a:buSzPts val="3600"/>
              <a:buNone/>
              <a:defRPr>
                <a:latin typeface="Avenir"/>
                <a:ea typeface="Avenir"/>
                <a:cs typeface="Avenir"/>
                <a:sym typeface="Avenir"/>
              </a:defRPr>
            </a:lvl6pPr>
            <a:lvl7pPr lvl="6" algn="l">
              <a:lnSpc>
                <a:spcPct val="100000"/>
              </a:lnSpc>
              <a:spcBef>
                <a:spcPts val="0"/>
              </a:spcBef>
              <a:spcAft>
                <a:spcPts val="0"/>
              </a:spcAft>
              <a:buSzPts val="3600"/>
              <a:buNone/>
              <a:defRPr>
                <a:latin typeface="Avenir"/>
                <a:ea typeface="Avenir"/>
                <a:cs typeface="Avenir"/>
                <a:sym typeface="Avenir"/>
              </a:defRPr>
            </a:lvl7pPr>
            <a:lvl8pPr lvl="7" algn="l">
              <a:lnSpc>
                <a:spcPct val="100000"/>
              </a:lnSpc>
              <a:spcBef>
                <a:spcPts val="0"/>
              </a:spcBef>
              <a:spcAft>
                <a:spcPts val="0"/>
              </a:spcAft>
              <a:buSzPts val="3600"/>
              <a:buNone/>
              <a:defRPr>
                <a:latin typeface="Avenir"/>
                <a:ea typeface="Avenir"/>
                <a:cs typeface="Avenir"/>
                <a:sym typeface="Avenir"/>
              </a:defRPr>
            </a:lvl8pPr>
            <a:lvl9pPr lvl="8" algn="l">
              <a:lnSpc>
                <a:spcPct val="100000"/>
              </a:lnSpc>
              <a:spcBef>
                <a:spcPts val="0"/>
              </a:spcBef>
              <a:spcAft>
                <a:spcPts val="0"/>
              </a:spcAft>
              <a:buSzPts val="3600"/>
              <a:buNone/>
              <a:defRPr>
                <a:latin typeface="Avenir"/>
                <a:ea typeface="Avenir"/>
                <a:cs typeface="Avenir"/>
                <a:sym typeface="Avenir"/>
              </a:defRPr>
            </a:lvl9pPr>
          </a:lstStyle>
          <a:p/>
        </p:txBody>
      </p:sp>
      <p:sp>
        <p:nvSpPr>
          <p:cNvPr id="67" name="Google Shape;67;p52"/>
          <p:cNvSpPr txBox="1"/>
          <p:nvPr>
            <p:ph idx="2" type="subTitle"/>
          </p:nvPr>
        </p:nvSpPr>
        <p:spPr>
          <a:xfrm>
            <a:off x="582525" y="322725"/>
            <a:ext cx="6837000" cy="357600"/>
          </a:xfrm>
          <a:prstGeom prst="rect">
            <a:avLst/>
          </a:prstGeom>
          <a:noFill/>
          <a:ln>
            <a:noFill/>
          </a:ln>
        </p:spPr>
        <p:txBody>
          <a:bodyPr anchorCtr="0" anchor="ctr" bIns="45700" lIns="45700" spcFirstLastPara="1" rIns="45700" wrap="square" tIns="45700">
            <a:noAutofit/>
          </a:bodyPr>
          <a:lstStyle>
            <a:lvl1pPr lvl="0" algn="l">
              <a:lnSpc>
                <a:spcPct val="120000"/>
              </a:lnSpc>
              <a:spcBef>
                <a:spcPts val="800"/>
              </a:spcBef>
              <a:spcAft>
                <a:spcPts val="0"/>
              </a:spcAft>
              <a:buSzPts val="2000"/>
              <a:buNone/>
              <a:defRPr b="1" sz="1600">
                <a:solidFill>
                  <a:schemeClr val="dk2"/>
                </a:solidFill>
                <a:latin typeface="Source Sans Pro"/>
                <a:ea typeface="Source Sans Pro"/>
                <a:cs typeface="Source Sans Pro"/>
                <a:sym typeface="Source Sans Pro"/>
              </a:defRPr>
            </a:lvl1pPr>
            <a:lvl2pPr lvl="1" algn="l">
              <a:lnSpc>
                <a:spcPct val="120000"/>
              </a:lnSpc>
              <a:spcBef>
                <a:spcPts val="800"/>
              </a:spcBef>
              <a:spcAft>
                <a:spcPts val="0"/>
              </a:spcAft>
              <a:buSzPts val="2000"/>
              <a:buNone/>
              <a:defRPr/>
            </a:lvl2pPr>
            <a:lvl3pPr lvl="2" algn="l">
              <a:lnSpc>
                <a:spcPct val="120000"/>
              </a:lnSpc>
              <a:spcBef>
                <a:spcPts val="800"/>
              </a:spcBef>
              <a:spcAft>
                <a:spcPts val="0"/>
              </a:spcAft>
              <a:buSzPts val="2000"/>
              <a:buNone/>
              <a:defRPr/>
            </a:lvl3pPr>
            <a:lvl4pPr lvl="3" algn="l">
              <a:lnSpc>
                <a:spcPct val="120000"/>
              </a:lnSpc>
              <a:spcBef>
                <a:spcPts val="800"/>
              </a:spcBef>
              <a:spcAft>
                <a:spcPts val="0"/>
              </a:spcAft>
              <a:buSzPts val="2000"/>
              <a:buNone/>
              <a:defRPr/>
            </a:lvl4pPr>
            <a:lvl5pPr lvl="4" algn="l">
              <a:lnSpc>
                <a:spcPct val="120000"/>
              </a:lnSpc>
              <a:spcBef>
                <a:spcPts val="800"/>
              </a:spcBef>
              <a:spcAft>
                <a:spcPts val="0"/>
              </a:spcAft>
              <a:buSzPts val="2000"/>
              <a:buNone/>
              <a:defRPr/>
            </a:lvl5pPr>
            <a:lvl6pPr lvl="5" algn="l">
              <a:lnSpc>
                <a:spcPct val="120000"/>
              </a:lnSpc>
              <a:spcBef>
                <a:spcPts val="800"/>
              </a:spcBef>
              <a:spcAft>
                <a:spcPts val="0"/>
              </a:spcAft>
              <a:buSzPts val="2000"/>
              <a:buNone/>
              <a:defRPr/>
            </a:lvl6pPr>
            <a:lvl7pPr lvl="6" algn="l">
              <a:lnSpc>
                <a:spcPct val="120000"/>
              </a:lnSpc>
              <a:spcBef>
                <a:spcPts val="800"/>
              </a:spcBef>
              <a:spcAft>
                <a:spcPts val="0"/>
              </a:spcAft>
              <a:buSzPts val="2000"/>
              <a:buNone/>
              <a:defRPr/>
            </a:lvl7pPr>
            <a:lvl8pPr lvl="7" algn="l">
              <a:lnSpc>
                <a:spcPct val="120000"/>
              </a:lnSpc>
              <a:spcBef>
                <a:spcPts val="800"/>
              </a:spcBef>
              <a:spcAft>
                <a:spcPts val="0"/>
              </a:spcAft>
              <a:buSzPts val="2000"/>
              <a:buNone/>
              <a:defRPr/>
            </a:lvl8pPr>
            <a:lvl9pPr lvl="8" algn="l">
              <a:lnSpc>
                <a:spcPct val="120000"/>
              </a:lnSpc>
              <a:spcBef>
                <a:spcPts val="800"/>
              </a:spcBef>
              <a:spcAft>
                <a:spcPts val="0"/>
              </a:spcAft>
              <a:buSzPts val="20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9" name="Shape 9"/>
        <p:cNvGrpSpPr/>
        <p:nvPr/>
      </p:nvGrpSpPr>
      <p:grpSpPr>
        <a:xfrm>
          <a:off x="0" y="0"/>
          <a:ext cx="0" cy="0"/>
          <a:chOff x="0" y="0"/>
          <a:chExt cx="0" cy="0"/>
        </a:xfrm>
      </p:grpSpPr>
      <p:sp>
        <p:nvSpPr>
          <p:cNvPr id="10" name="Google Shape;10;p43"/>
          <p:cNvSpPr txBox="1"/>
          <p:nvPr>
            <p:ph idx="12" type="sldNum"/>
          </p:nvPr>
        </p:nvSpPr>
        <p:spPr>
          <a:xfrm>
            <a:off x="11307327" y="6400414"/>
            <a:ext cx="275100" cy="276900"/>
          </a:xfrm>
          <a:prstGeom prst="rect">
            <a:avLst/>
          </a:prstGeom>
          <a:noFill/>
          <a:ln>
            <a:noFill/>
          </a:ln>
        </p:spPr>
        <p:txBody>
          <a:bodyPr anchorCtr="0" anchor="ctr" bIns="45700" lIns="45700" spcFirstLastPara="1" rIns="45700"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7F8EA3"/>
                </a:solidFill>
                <a:latin typeface="Avenir"/>
                <a:ea typeface="Avenir"/>
                <a:cs typeface="Avenir"/>
                <a:sym typeface="Avenir"/>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7F8EA3"/>
                </a:solidFill>
                <a:latin typeface="Avenir"/>
                <a:ea typeface="Avenir"/>
                <a:cs typeface="Avenir"/>
                <a:sym typeface="Avenir"/>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7F8EA3"/>
                </a:solidFill>
                <a:latin typeface="Avenir"/>
                <a:ea typeface="Avenir"/>
                <a:cs typeface="Avenir"/>
                <a:sym typeface="Avenir"/>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7F8EA3"/>
                </a:solidFill>
                <a:latin typeface="Avenir"/>
                <a:ea typeface="Avenir"/>
                <a:cs typeface="Avenir"/>
                <a:sym typeface="Avenir"/>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7F8EA3"/>
                </a:solidFill>
                <a:latin typeface="Avenir"/>
                <a:ea typeface="Avenir"/>
                <a:cs typeface="Avenir"/>
                <a:sym typeface="Avenir"/>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7F8EA3"/>
                </a:solidFill>
                <a:latin typeface="Avenir"/>
                <a:ea typeface="Avenir"/>
                <a:cs typeface="Avenir"/>
                <a:sym typeface="Avenir"/>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7F8EA3"/>
                </a:solidFill>
                <a:latin typeface="Avenir"/>
                <a:ea typeface="Avenir"/>
                <a:cs typeface="Avenir"/>
                <a:sym typeface="Avenir"/>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7F8EA3"/>
                </a:solidFill>
                <a:latin typeface="Avenir"/>
                <a:ea typeface="Avenir"/>
                <a:cs typeface="Avenir"/>
                <a:sym typeface="Avenir"/>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7F8EA3"/>
                </a:solidFill>
                <a:latin typeface="Avenir"/>
                <a:ea typeface="Avenir"/>
                <a:cs typeface="Avenir"/>
                <a:sym typeface="Avenir"/>
              </a:defRPr>
            </a:lvl9pPr>
          </a:lstStyle>
          <a:p>
            <a:pPr indent="0" lvl="0" marL="0" rtl="0" algn="r">
              <a:spcBef>
                <a:spcPts val="0"/>
              </a:spcBef>
              <a:spcAft>
                <a:spcPts val="0"/>
              </a:spcAft>
              <a:buNone/>
            </a:pPr>
            <a:fld id="{00000000-1234-1234-1234-123412341234}" type="slidenum">
              <a:rPr lang="en-US"/>
              <a:t>‹#›</a:t>
            </a:fld>
            <a:endParaRPr/>
          </a:p>
        </p:txBody>
      </p:sp>
      <p:sp>
        <p:nvSpPr>
          <p:cNvPr id="11" name="Google Shape;11;p43"/>
          <p:cNvSpPr txBox="1"/>
          <p:nvPr>
            <p:ph idx="1" type="body"/>
          </p:nvPr>
        </p:nvSpPr>
        <p:spPr>
          <a:xfrm>
            <a:off x="609600" y="330200"/>
            <a:ext cx="10972800" cy="5841900"/>
          </a:xfrm>
          <a:prstGeom prst="rect">
            <a:avLst/>
          </a:prstGeom>
          <a:noFill/>
          <a:ln>
            <a:noFill/>
          </a:ln>
        </p:spPr>
        <p:txBody>
          <a:bodyPr anchorCtr="0" anchor="ctr" bIns="45700" lIns="45700" spcFirstLastPara="1" rIns="45700" wrap="square" tIns="45700">
            <a:noAutofit/>
          </a:bodyPr>
          <a:lstStyle>
            <a:lvl1pPr indent="-228600" lvl="0" marL="457200" marR="0" rtl="0" algn="l">
              <a:lnSpc>
                <a:spcPct val="120000"/>
              </a:lnSpc>
              <a:spcBef>
                <a:spcPts val="800"/>
              </a:spcBef>
              <a:spcAft>
                <a:spcPts val="0"/>
              </a:spcAft>
              <a:buClr>
                <a:srgbClr val="454454"/>
              </a:buClr>
              <a:buSzPts val="2000"/>
              <a:buFont typeface="Source Sans Pro"/>
              <a:buNone/>
              <a:defRPr b="0" i="0" sz="2000" u="none" cap="none" strike="noStrike">
                <a:solidFill>
                  <a:srgbClr val="454454"/>
                </a:solidFill>
                <a:latin typeface="Source Sans Pro"/>
                <a:ea typeface="Source Sans Pro"/>
                <a:cs typeface="Source Sans Pro"/>
                <a:sym typeface="Source Sans Pro"/>
              </a:defRPr>
            </a:lvl1pPr>
            <a:lvl2pPr indent="-228600" lvl="1" marL="914400" marR="0" rtl="0" algn="l">
              <a:lnSpc>
                <a:spcPct val="120000"/>
              </a:lnSpc>
              <a:spcBef>
                <a:spcPts val="800"/>
              </a:spcBef>
              <a:spcAft>
                <a:spcPts val="0"/>
              </a:spcAft>
              <a:buClr>
                <a:srgbClr val="454454"/>
              </a:buClr>
              <a:buSzPts val="2000"/>
              <a:buFont typeface="Source Sans Pro"/>
              <a:buNone/>
              <a:defRPr b="0" i="0" sz="2000" u="none" cap="none" strike="noStrike">
                <a:solidFill>
                  <a:srgbClr val="454454"/>
                </a:solidFill>
                <a:latin typeface="Source Sans Pro"/>
                <a:ea typeface="Source Sans Pro"/>
                <a:cs typeface="Source Sans Pro"/>
                <a:sym typeface="Source Sans Pro"/>
              </a:defRPr>
            </a:lvl2pPr>
            <a:lvl3pPr indent="-228600" lvl="2" marL="1371600" marR="0" rtl="0" algn="l">
              <a:lnSpc>
                <a:spcPct val="120000"/>
              </a:lnSpc>
              <a:spcBef>
                <a:spcPts val="800"/>
              </a:spcBef>
              <a:spcAft>
                <a:spcPts val="0"/>
              </a:spcAft>
              <a:buClr>
                <a:srgbClr val="454454"/>
              </a:buClr>
              <a:buSzPts val="2000"/>
              <a:buFont typeface="Source Sans Pro"/>
              <a:buNone/>
              <a:defRPr b="0" i="0" sz="2000" u="none" cap="none" strike="noStrike">
                <a:solidFill>
                  <a:srgbClr val="454454"/>
                </a:solidFill>
                <a:latin typeface="Source Sans Pro"/>
                <a:ea typeface="Source Sans Pro"/>
                <a:cs typeface="Source Sans Pro"/>
                <a:sym typeface="Source Sans Pro"/>
              </a:defRPr>
            </a:lvl3pPr>
            <a:lvl4pPr indent="-228600" lvl="3" marL="1828800" marR="0" rtl="0" algn="l">
              <a:lnSpc>
                <a:spcPct val="120000"/>
              </a:lnSpc>
              <a:spcBef>
                <a:spcPts val="800"/>
              </a:spcBef>
              <a:spcAft>
                <a:spcPts val="0"/>
              </a:spcAft>
              <a:buClr>
                <a:srgbClr val="454454"/>
              </a:buClr>
              <a:buSzPts val="2000"/>
              <a:buFont typeface="Source Sans Pro"/>
              <a:buNone/>
              <a:defRPr b="0" i="0" sz="2000" u="none" cap="none" strike="noStrike">
                <a:solidFill>
                  <a:srgbClr val="454454"/>
                </a:solidFill>
                <a:latin typeface="Source Sans Pro"/>
                <a:ea typeface="Source Sans Pro"/>
                <a:cs typeface="Source Sans Pro"/>
                <a:sym typeface="Source Sans Pro"/>
              </a:defRPr>
            </a:lvl4pPr>
            <a:lvl5pPr indent="-228600" lvl="4" marL="2286000" marR="0" rtl="0" algn="l">
              <a:lnSpc>
                <a:spcPct val="120000"/>
              </a:lnSpc>
              <a:spcBef>
                <a:spcPts val="800"/>
              </a:spcBef>
              <a:spcAft>
                <a:spcPts val="0"/>
              </a:spcAft>
              <a:buClr>
                <a:srgbClr val="454454"/>
              </a:buClr>
              <a:buSzPts val="2000"/>
              <a:buFont typeface="Source Sans Pro"/>
              <a:buNone/>
              <a:defRPr b="0" i="0" sz="2000" u="none" cap="none" strike="noStrike">
                <a:solidFill>
                  <a:srgbClr val="454454"/>
                </a:solidFill>
                <a:latin typeface="Source Sans Pro"/>
                <a:ea typeface="Source Sans Pro"/>
                <a:cs typeface="Source Sans Pro"/>
                <a:sym typeface="Source Sans Pro"/>
              </a:defRPr>
            </a:lvl5pPr>
            <a:lvl6pPr indent="-355600" lvl="5" marL="2743200" marR="0" rtl="0" algn="l">
              <a:lnSpc>
                <a:spcPct val="120000"/>
              </a:lnSpc>
              <a:spcBef>
                <a:spcPts val="800"/>
              </a:spcBef>
              <a:spcAft>
                <a:spcPts val="0"/>
              </a:spcAft>
              <a:buClr>
                <a:srgbClr val="454454"/>
              </a:buClr>
              <a:buSzPts val="2000"/>
              <a:buFont typeface="Source Sans Pro"/>
              <a:buChar char="•"/>
              <a:defRPr b="0" i="0" sz="2000" u="none" cap="none" strike="noStrike">
                <a:solidFill>
                  <a:srgbClr val="454454"/>
                </a:solidFill>
                <a:latin typeface="Source Sans Pro"/>
                <a:ea typeface="Source Sans Pro"/>
                <a:cs typeface="Source Sans Pro"/>
                <a:sym typeface="Source Sans Pro"/>
              </a:defRPr>
            </a:lvl6pPr>
            <a:lvl7pPr indent="-355600" lvl="6" marL="3200400" marR="0" rtl="0" algn="l">
              <a:lnSpc>
                <a:spcPct val="120000"/>
              </a:lnSpc>
              <a:spcBef>
                <a:spcPts val="800"/>
              </a:spcBef>
              <a:spcAft>
                <a:spcPts val="0"/>
              </a:spcAft>
              <a:buClr>
                <a:srgbClr val="454454"/>
              </a:buClr>
              <a:buSzPts val="2000"/>
              <a:buFont typeface="Source Sans Pro"/>
              <a:buChar char="•"/>
              <a:defRPr b="0" i="0" sz="2000" u="none" cap="none" strike="noStrike">
                <a:solidFill>
                  <a:srgbClr val="454454"/>
                </a:solidFill>
                <a:latin typeface="Source Sans Pro"/>
                <a:ea typeface="Source Sans Pro"/>
                <a:cs typeface="Source Sans Pro"/>
                <a:sym typeface="Source Sans Pro"/>
              </a:defRPr>
            </a:lvl7pPr>
            <a:lvl8pPr indent="-355600" lvl="7" marL="3657600" marR="0" rtl="0" algn="l">
              <a:lnSpc>
                <a:spcPct val="120000"/>
              </a:lnSpc>
              <a:spcBef>
                <a:spcPts val="800"/>
              </a:spcBef>
              <a:spcAft>
                <a:spcPts val="0"/>
              </a:spcAft>
              <a:buClr>
                <a:srgbClr val="454454"/>
              </a:buClr>
              <a:buSzPts val="2000"/>
              <a:buFont typeface="Source Sans Pro"/>
              <a:buChar char="•"/>
              <a:defRPr b="0" i="0" sz="2000" u="none" cap="none" strike="noStrike">
                <a:solidFill>
                  <a:srgbClr val="454454"/>
                </a:solidFill>
                <a:latin typeface="Source Sans Pro"/>
                <a:ea typeface="Source Sans Pro"/>
                <a:cs typeface="Source Sans Pro"/>
                <a:sym typeface="Source Sans Pro"/>
              </a:defRPr>
            </a:lvl8pPr>
            <a:lvl9pPr indent="-355600" lvl="8" marL="4114800" marR="0" rtl="0" algn="l">
              <a:lnSpc>
                <a:spcPct val="120000"/>
              </a:lnSpc>
              <a:spcBef>
                <a:spcPts val="800"/>
              </a:spcBef>
              <a:spcAft>
                <a:spcPts val="0"/>
              </a:spcAft>
              <a:buClr>
                <a:srgbClr val="454454"/>
              </a:buClr>
              <a:buSzPts val="2000"/>
              <a:buFont typeface="Source Sans Pro"/>
              <a:buChar char="•"/>
              <a:defRPr b="0" i="0" sz="2000" u="none" cap="none" strike="noStrike">
                <a:solidFill>
                  <a:srgbClr val="454454"/>
                </a:solidFill>
                <a:latin typeface="Source Sans Pro"/>
                <a:ea typeface="Source Sans Pro"/>
                <a:cs typeface="Source Sans Pro"/>
                <a:sym typeface="Source Sans Pro"/>
              </a:defRPr>
            </a:lvl9pPr>
          </a:lstStyle>
          <a:p/>
        </p:txBody>
      </p:sp>
      <p:sp>
        <p:nvSpPr>
          <p:cNvPr id="12" name="Google Shape;12;p43"/>
          <p:cNvSpPr txBox="1"/>
          <p:nvPr>
            <p:ph type="title"/>
          </p:nvPr>
        </p:nvSpPr>
        <p:spPr>
          <a:xfrm>
            <a:off x="609600" y="274638"/>
            <a:ext cx="10972800" cy="1143000"/>
          </a:xfrm>
          <a:prstGeom prst="rect">
            <a:avLst/>
          </a:prstGeom>
          <a:noFill/>
          <a:ln>
            <a:noFill/>
          </a:ln>
        </p:spPr>
        <p:txBody>
          <a:bodyPr anchorCtr="0" anchor="t" bIns="45700" lIns="45700" spcFirstLastPara="1" rIns="45700" wrap="square" tIns="45700">
            <a:noAutofit/>
          </a:bodyPr>
          <a:lstStyle>
            <a:lvl1pPr lvl="0" marR="0" rtl="0" algn="l">
              <a:lnSpc>
                <a:spcPct val="100000"/>
              </a:lnSpc>
              <a:spcBef>
                <a:spcPts val="0"/>
              </a:spcBef>
              <a:spcAft>
                <a:spcPts val="0"/>
              </a:spcAft>
              <a:buClr>
                <a:schemeClr val="accent1"/>
              </a:buClr>
              <a:buSzPts val="3600"/>
              <a:buFont typeface="Bitter"/>
              <a:buNone/>
              <a:defRPr b="0" i="0" sz="3600" u="none" cap="none" strike="noStrike">
                <a:solidFill>
                  <a:schemeClr val="accent1"/>
                </a:solidFill>
                <a:latin typeface="Bitter"/>
                <a:ea typeface="Bitter"/>
                <a:cs typeface="Bitter"/>
                <a:sym typeface="Bitter"/>
              </a:defRPr>
            </a:lvl1pPr>
            <a:lvl2pPr lvl="1" marR="0" rtl="0" algn="l">
              <a:lnSpc>
                <a:spcPct val="100000"/>
              </a:lnSpc>
              <a:spcBef>
                <a:spcPts val="0"/>
              </a:spcBef>
              <a:spcAft>
                <a:spcPts val="0"/>
              </a:spcAft>
              <a:buClr>
                <a:schemeClr val="accent1"/>
              </a:buClr>
              <a:buSzPts val="3600"/>
              <a:buFont typeface="Bitter"/>
              <a:buNone/>
              <a:defRPr b="0" i="0" sz="3600" u="none" cap="none" strike="noStrike">
                <a:solidFill>
                  <a:schemeClr val="accent1"/>
                </a:solidFill>
                <a:latin typeface="Bitter"/>
                <a:ea typeface="Bitter"/>
                <a:cs typeface="Bitter"/>
                <a:sym typeface="Bitter"/>
              </a:defRPr>
            </a:lvl2pPr>
            <a:lvl3pPr lvl="2" marR="0" rtl="0" algn="l">
              <a:lnSpc>
                <a:spcPct val="100000"/>
              </a:lnSpc>
              <a:spcBef>
                <a:spcPts val="0"/>
              </a:spcBef>
              <a:spcAft>
                <a:spcPts val="0"/>
              </a:spcAft>
              <a:buClr>
                <a:schemeClr val="accent1"/>
              </a:buClr>
              <a:buSzPts val="3600"/>
              <a:buFont typeface="Bitter"/>
              <a:buNone/>
              <a:defRPr b="0" i="0" sz="3600" u="none" cap="none" strike="noStrike">
                <a:solidFill>
                  <a:schemeClr val="accent1"/>
                </a:solidFill>
                <a:latin typeface="Bitter"/>
                <a:ea typeface="Bitter"/>
                <a:cs typeface="Bitter"/>
                <a:sym typeface="Bitter"/>
              </a:defRPr>
            </a:lvl3pPr>
            <a:lvl4pPr lvl="3" marR="0" rtl="0" algn="l">
              <a:lnSpc>
                <a:spcPct val="100000"/>
              </a:lnSpc>
              <a:spcBef>
                <a:spcPts val="0"/>
              </a:spcBef>
              <a:spcAft>
                <a:spcPts val="0"/>
              </a:spcAft>
              <a:buClr>
                <a:schemeClr val="accent1"/>
              </a:buClr>
              <a:buSzPts val="3600"/>
              <a:buFont typeface="Bitter"/>
              <a:buNone/>
              <a:defRPr b="0" i="0" sz="3600" u="none" cap="none" strike="noStrike">
                <a:solidFill>
                  <a:schemeClr val="accent1"/>
                </a:solidFill>
                <a:latin typeface="Bitter"/>
                <a:ea typeface="Bitter"/>
                <a:cs typeface="Bitter"/>
                <a:sym typeface="Bitter"/>
              </a:defRPr>
            </a:lvl4pPr>
            <a:lvl5pPr lvl="4" marR="0" rtl="0" algn="l">
              <a:lnSpc>
                <a:spcPct val="100000"/>
              </a:lnSpc>
              <a:spcBef>
                <a:spcPts val="0"/>
              </a:spcBef>
              <a:spcAft>
                <a:spcPts val="0"/>
              </a:spcAft>
              <a:buClr>
                <a:schemeClr val="accent1"/>
              </a:buClr>
              <a:buSzPts val="3600"/>
              <a:buFont typeface="Bitter"/>
              <a:buNone/>
              <a:defRPr b="0" i="0" sz="3600" u="none" cap="none" strike="noStrike">
                <a:solidFill>
                  <a:schemeClr val="accent1"/>
                </a:solidFill>
                <a:latin typeface="Bitter"/>
                <a:ea typeface="Bitter"/>
                <a:cs typeface="Bitter"/>
                <a:sym typeface="Bitter"/>
              </a:defRPr>
            </a:lvl5pPr>
            <a:lvl6pPr lvl="5" marR="0" rtl="0" algn="l">
              <a:lnSpc>
                <a:spcPct val="100000"/>
              </a:lnSpc>
              <a:spcBef>
                <a:spcPts val="0"/>
              </a:spcBef>
              <a:spcAft>
                <a:spcPts val="0"/>
              </a:spcAft>
              <a:buClr>
                <a:schemeClr val="accent1"/>
              </a:buClr>
              <a:buSzPts val="3600"/>
              <a:buFont typeface="Bitter"/>
              <a:buNone/>
              <a:defRPr b="0" i="0" sz="3600" u="none" cap="none" strike="noStrike">
                <a:solidFill>
                  <a:schemeClr val="accent1"/>
                </a:solidFill>
                <a:latin typeface="Bitter"/>
                <a:ea typeface="Bitter"/>
                <a:cs typeface="Bitter"/>
                <a:sym typeface="Bitter"/>
              </a:defRPr>
            </a:lvl6pPr>
            <a:lvl7pPr lvl="6" marR="0" rtl="0" algn="l">
              <a:lnSpc>
                <a:spcPct val="100000"/>
              </a:lnSpc>
              <a:spcBef>
                <a:spcPts val="0"/>
              </a:spcBef>
              <a:spcAft>
                <a:spcPts val="0"/>
              </a:spcAft>
              <a:buClr>
                <a:schemeClr val="accent1"/>
              </a:buClr>
              <a:buSzPts val="3600"/>
              <a:buFont typeface="Bitter"/>
              <a:buNone/>
              <a:defRPr b="0" i="0" sz="3600" u="none" cap="none" strike="noStrike">
                <a:solidFill>
                  <a:schemeClr val="accent1"/>
                </a:solidFill>
                <a:latin typeface="Bitter"/>
                <a:ea typeface="Bitter"/>
                <a:cs typeface="Bitter"/>
                <a:sym typeface="Bitter"/>
              </a:defRPr>
            </a:lvl7pPr>
            <a:lvl8pPr lvl="7" marR="0" rtl="0" algn="l">
              <a:lnSpc>
                <a:spcPct val="100000"/>
              </a:lnSpc>
              <a:spcBef>
                <a:spcPts val="0"/>
              </a:spcBef>
              <a:spcAft>
                <a:spcPts val="0"/>
              </a:spcAft>
              <a:buClr>
                <a:schemeClr val="accent1"/>
              </a:buClr>
              <a:buSzPts val="3600"/>
              <a:buFont typeface="Bitter"/>
              <a:buNone/>
              <a:defRPr b="0" i="0" sz="3600" u="none" cap="none" strike="noStrike">
                <a:solidFill>
                  <a:schemeClr val="accent1"/>
                </a:solidFill>
                <a:latin typeface="Bitter"/>
                <a:ea typeface="Bitter"/>
                <a:cs typeface="Bitter"/>
                <a:sym typeface="Bitter"/>
              </a:defRPr>
            </a:lvl8pPr>
            <a:lvl9pPr lvl="8" marR="0" rtl="0" algn="l">
              <a:lnSpc>
                <a:spcPct val="100000"/>
              </a:lnSpc>
              <a:spcBef>
                <a:spcPts val="0"/>
              </a:spcBef>
              <a:spcAft>
                <a:spcPts val="0"/>
              </a:spcAft>
              <a:buClr>
                <a:schemeClr val="accent1"/>
              </a:buClr>
              <a:buSzPts val="3600"/>
              <a:buFont typeface="Bitter"/>
              <a:buNone/>
              <a:defRPr b="0" i="0" sz="3600" u="none" cap="none" strike="noStrike">
                <a:solidFill>
                  <a:schemeClr val="accent1"/>
                </a:solidFill>
                <a:latin typeface="Bitter"/>
                <a:ea typeface="Bitter"/>
                <a:cs typeface="Bitter"/>
                <a:sym typeface="Bitter"/>
              </a:defRPr>
            </a:lvl9pPr>
          </a:lstStyle>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image" Target="../media/image5.png"/><Relationship Id="rId4" Type="http://schemas.openxmlformats.org/officeDocument/2006/relationships/image" Target="../media/image27.png"/><Relationship Id="rId5" Type="http://schemas.openxmlformats.org/officeDocument/2006/relationships/image" Target="../media/image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 Id="rId3" Type="http://schemas.openxmlformats.org/officeDocument/2006/relationships/image" Target="../media/image8.png"/><Relationship Id="rId4" Type="http://schemas.openxmlformats.org/officeDocument/2006/relationships/image" Target="../media/image1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 Id="rId3" Type="http://schemas.openxmlformats.org/officeDocument/2006/relationships/image" Target="../media/image6.png"/><Relationship Id="rId4" Type="http://schemas.openxmlformats.org/officeDocument/2006/relationships/image" Target="../media/image1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 Id="rId3" Type="http://schemas.openxmlformats.org/officeDocument/2006/relationships/image" Target="../media/image26.png"/><Relationship Id="rId4" Type="http://schemas.openxmlformats.org/officeDocument/2006/relationships/image" Target="../media/image1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 Id="rId3" Type="http://schemas.openxmlformats.org/officeDocument/2006/relationships/image" Target="../media/image15.png"/><Relationship Id="rId4" Type="http://schemas.openxmlformats.org/officeDocument/2006/relationships/image" Target="../media/image3.png"/><Relationship Id="rId5" Type="http://schemas.openxmlformats.org/officeDocument/2006/relationships/image" Target="../media/image13.png"/><Relationship Id="rId6" Type="http://schemas.openxmlformats.org/officeDocument/2006/relationships/image" Target="../media/image10.png"/><Relationship Id="rId7" Type="http://schemas.openxmlformats.org/officeDocument/2006/relationships/image" Target="../media/image1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 Id="rId3" Type="http://schemas.openxmlformats.org/officeDocument/2006/relationships/image" Target="../media/image20.png"/><Relationship Id="rId4" Type="http://schemas.openxmlformats.org/officeDocument/2006/relationships/image" Target="../media/image1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 Id="rId3" Type="http://schemas.openxmlformats.org/officeDocument/2006/relationships/image" Target="../media/image19.png"/><Relationship Id="rId4" Type="http://schemas.openxmlformats.org/officeDocument/2006/relationships/image" Target="../media/image2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 Id="rId3" Type="http://schemas.openxmlformats.org/officeDocument/2006/relationships/image" Target="../media/image2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xml"/><Relationship Id="rId3" Type="http://schemas.openxmlformats.org/officeDocument/2006/relationships/image" Target="../media/image2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 Id="rId3" Type="http://schemas.openxmlformats.org/officeDocument/2006/relationships/image" Target="../media/image2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7.xml"/><Relationship Id="rId3" Type="http://schemas.openxmlformats.org/officeDocument/2006/relationships/hyperlink" Target="https://github.com/department-of-veterans-affairs/va.gov-team/tree/master/products/identity-personalization/my-va#measuring-success"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8.xml"/><Relationship Id="rId3" Type="http://schemas.openxmlformats.org/officeDocument/2006/relationships/image" Target="../media/image2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1" Type="http://schemas.openxmlformats.org/officeDocument/2006/relationships/hyperlink" Target="https://insidegovuk.blog.gov.uk/2020/12/09/five-things-weve-learned-from-researching-the-gov-uk-account/" TargetMode="External"/><Relationship Id="rId10" Type="http://schemas.openxmlformats.org/officeDocument/2006/relationships/hyperlink" Target="https://insidegovuk.blog.gov.uk/2020/11/26/how-we-designed-the-gov-uk-accounts-trial/" TargetMode="External"/><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hyperlink" Target="https://medium.com/@marli_k/five-things-to-think-of-when-personalizing-digital-government-services-81b70b578efb" TargetMode="External"/><Relationship Id="rId4" Type="http://schemas.openxmlformats.org/officeDocument/2006/relationships/hyperlink" Target="https://assets.kpmg/content/dam/kpmg/uk/pdf/2016/09/reimagine-more-personalised-services-september-16.pdf" TargetMode="External"/><Relationship Id="rId9" Type="http://schemas.openxmlformats.org/officeDocument/2006/relationships/hyperlink" Target="https://insidegovuk.blog.gov.uk/2020/10/07/using-accounts-to-personalise-the-user-experience-on-gov-uk/" TargetMode="External"/><Relationship Id="rId5" Type="http://schemas.openxmlformats.org/officeDocument/2006/relationships/hyperlink" Target="https://www.accenture.com/_acnmedia/PDF-94/Accenture-TechVision-2019-Tech-Trends-Report.pdf" TargetMode="External"/><Relationship Id="rId6" Type="http://schemas.openxmlformats.org/officeDocument/2006/relationships/hyperlink" Target="https://policyexchange.org.uk/what-if-public-services-could-be-more-like-amazons/" TargetMode="External"/><Relationship Id="rId7" Type="http://schemas.openxmlformats.org/officeDocument/2006/relationships/hyperlink" Target="https://www.govloop.com/creating-a-personalized-digital-experience/" TargetMode="External"/><Relationship Id="rId8" Type="http://schemas.openxmlformats.org/officeDocument/2006/relationships/hyperlink" Target="https://gds.blog.gov.uk/2020/09/22/introducing-gov-uk-accounts/"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hyperlink" Target="https://github.com/department-of-veterans-affairs/va.gov-team/blob/master/products/identity-personalization/discovery-research/comparative-analysis/auth-exp-comparative-analysis-reseach-plan.md"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83" name="Shape 83"/>
        <p:cNvGrpSpPr/>
        <p:nvPr/>
      </p:nvGrpSpPr>
      <p:grpSpPr>
        <a:xfrm>
          <a:off x="0" y="0"/>
          <a:ext cx="0" cy="0"/>
          <a:chOff x="0" y="0"/>
          <a:chExt cx="0" cy="0"/>
        </a:xfrm>
      </p:grpSpPr>
      <p:sp>
        <p:nvSpPr>
          <p:cNvPr id="84" name="Google Shape;84;p1"/>
          <p:cNvSpPr/>
          <p:nvPr/>
        </p:nvSpPr>
        <p:spPr>
          <a:xfrm>
            <a:off x="0" y="0"/>
            <a:ext cx="12192000" cy="56880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 name="Google Shape;85;p1"/>
          <p:cNvSpPr/>
          <p:nvPr/>
        </p:nvSpPr>
        <p:spPr>
          <a:xfrm>
            <a:off x="548575" y="6072925"/>
            <a:ext cx="2791800" cy="653700"/>
          </a:xfrm>
          <a:prstGeom prst="rect">
            <a:avLst/>
          </a:prstGeom>
          <a:noFill/>
          <a:ln>
            <a:noFill/>
          </a:ln>
        </p:spPr>
        <p:txBody>
          <a:bodyPr anchorCtr="0" anchor="t" bIns="35550" lIns="71100" spcFirstLastPara="1" rIns="71100" wrap="square" tIns="35550">
            <a:noAutofit/>
          </a:bodyPr>
          <a:lstStyle/>
          <a:p>
            <a:pPr indent="0" lvl="0" marL="0" marR="0" rtl="0" algn="l">
              <a:lnSpc>
                <a:spcPct val="100000"/>
              </a:lnSpc>
              <a:spcBef>
                <a:spcPts val="0"/>
              </a:spcBef>
              <a:spcAft>
                <a:spcPts val="0"/>
              </a:spcAft>
              <a:buNone/>
            </a:pPr>
            <a:r>
              <a:rPr b="1" i="0" lang="en-US" sz="1100" u="none" cap="none" strike="noStrike">
                <a:solidFill>
                  <a:srgbClr val="000000"/>
                </a:solidFill>
                <a:latin typeface="Source Sans Pro"/>
                <a:ea typeface="Source Sans Pro"/>
                <a:cs typeface="Source Sans Pro"/>
                <a:sym typeface="Source Sans Pro"/>
              </a:rPr>
              <a:t>Liz Lantz</a:t>
            </a:r>
            <a:endParaRPr b="1" i="0" sz="1100" u="none" cap="none" strike="noStrike">
              <a:solidFill>
                <a:srgbClr val="000000"/>
              </a:solidFill>
              <a:latin typeface="Source Sans Pro"/>
              <a:ea typeface="Source Sans Pro"/>
              <a:cs typeface="Source Sans Pro"/>
              <a:sym typeface="Source Sans Pro"/>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000000"/>
                </a:solidFill>
                <a:highlight>
                  <a:srgbClr val="FFFFFF"/>
                </a:highlight>
                <a:latin typeface="Source Sans Pro"/>
                <a:ea typeface="Source Sans Pro"/>
                <a:cs typeface="Source Sans Pro"/>
                <a:sym typeface="Source Sans Pro"/>
              </a:rPr>
              <a:t>liz.lantz@adhocteam.us</a:t>
            </a:r>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latin typeface="Source Sans Pro"/>
              <a:ea typeface="Source Sans Pro"/>
              <a:cs typeface="Source Sans Pro"/>
              <a:sym typeface="Source Sans Pro"/>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latin typeface="Source Sans Pro"/>
              <a:ea typeface="Source Sans Pro"/>
              <a:cs typeface="Source Sans Pro"/>
              <a:sym typeface="Source Sans Pro"/>
            </a:endParaRPr>
          </a:p>
          <a:p>
            <a:pPr indent="0" lvl="0" marL="0" marR="0" rtl="0" algn="r">
              <a:lnSpc>
                <a:spcPct val="100000"/>
              </a:lnSpc>
              <a:spcBef>
                <a:spcPts val="900"/>
              </a:spcBef>
              <a:spcAft>
                <a:spcPts val="0"/>
              </a:spcAft>
              <a:buClr>
                <a:srgbClr val="000000"/>
              </a:buClr>
              <a:buSzPts val="1100"/>
              <a:buFont typeface="Arial"/>
              <a:buNone/>
            </a:pPr>
            <a:r>
              <a:t/>
            </a:r>
            <a:endParaRPr b="0" i="0" sz="1100" u="none" cap="none" strike="noStrike">
              <a:solidFill>
                <a:srgbClr val="003366"/>
              </a:solidFill>
              <a:latin typeface="Source Sans Pro"/>
              <a:ea typeface="Source Sans Pro"/>
              <a:cs typeface="Source Sans Pro"/>
              <a:sym typeface="Source Sans Pro"/>
            </a:endParaRPr>
          </a:p>
        </p:txBody>
      </p:sp>
      <p:sp>
        <p:nvSpPr>
          <p:cNvPr id="86" name="Google Shape;86;p1"/>
          <p:cNvSpPr txBox="1"/>
          <p:nvPr/>
        </p:nvSpPr>
        <p:spPr>
          <a:xfrm>
            <a:off x="9822525" y="6072919"/>
            <a:ext cx="1501500" cy="506700"/>
          </a:xfrm>
          <a:prstGeom prst="rect">
            <a:avLst/>
          </a:prstGeom>
          <a:noFill/>
          <a:ln>
            <a:noFill/>
          </a:ln>
        </p:spPr>
        <p:txBody>
          <a:bodyPr anchorCtr="0" anchor="t" bIns="94800" lIns="94800" spcFirstLastPara="1" rIns="94800" wrap="square" tIns="94800">
            <a:noAutofit/>
          </a:bodyPr>
          <a:lstStyle/>
          <a:p>
            <a:pPr indent="0" lvl="0" marL="0" marR="0" rtl="0" algn="r">
              <a:lnSpc>
                <a:spcPct val="150000"/>
              </a:lnSpc>
              <a:spcBef>
                <a:spcPts val="0"/>
              </a:spcBef>
              <a:spcAft>
                <a:spcPts val="0"/>
              </a:spcAft>
              <a:buNone/>
            </a:pPr>
            <a:r>
              <a:rPr b="0" i="0" lang="en-US" sz="1100" u="none" cap="none" strike="noStrike">
                <a:solidFill>
                  <a:srgbClr val="000000"/>
                </a:solidFill>
                <a:latin typeface="Source Sans Pro"/>
                <a:ea typeface="Source Sans Pro"/>
                <a:cs typeface="Source Sans Pro"/>
                <a:sym typeface="Source Sans Pro"/>
              </a:rPr>
              <a:t>December 2021</a:t>
            </a:r>
            <a:endParaRPr b="0" i="0" sz="1400" u="none" cap="none" strike="noStrike">
              <a:solidFill>
                <a:srgbClr val="000000"/>
              </a:solidFill>
              <a:latin typeface="Arial"/>
              <a:ea typeface="Arial"/>
              <a:cs typeface="Arial"/>
              <a:sym typeface="Arial"/>
            </a:endParaRPr>
          </a:p>
        </p:txBody>
      </p:sp>
      <p:pic>
        <p:nvPicPr>
          <p:cNvPr id="87" name="Google Shape;87;p1"/>
          <p:cNvPicPr preferRelativeResize="0"/>
          <p:nvPr/>
        </p:nvPicPr>
        <p:blipFill rotWithShape="1">
          <a:blip r:embed="rId3">
            <a:alphaModFix/>
          </a:blip>
          <a:srcRect b="0" l="0" r="0" t="0"/>
          <a:stretch/>
        </p:blipFill>
        <p:spPr>
          <a:xfrm>
            <a:off x="548575" y="466306"/>
            <a:ext cx="2559301" cy="569844"/>
          </a:xfrm>
          <a:prstGeom prst="rect">
            <a:avLst/>
          </a:prstGeom>
          <a:noFill/>
          <a:ln>
            <a:noFill/>
          </a:ln>
        </p:spPr>
      </p:pic>
      <p:sp>
        <p:nvSpPr>
          <p:cNvPr id="88" name="Google Shape;88;p1"/>
          <p:cNvSpPr txBox="1"/>
          <p:nvPr>
            <p:ph type="title"/>
          </p:nvPr>
        </p:nvSpPr>
        <p:spPr>
          <a:xfrm>
            <a:off x="1524000" y="2066350"/>
            <a:ext cx="9144000" cy="1613700"/>
          </a:xfrm>
          <a:prstGeom prst="rect">
            <a:avLst/>
          </a:prstGeom>
          <a:noFill/>
          <a:ln>
            <a:noFill/>
          </a:ln>
        </p:spPr>
        <p:txBody>
          <a:bodyPr anchorCtr="0" anchor="b" bIns="45700" lIns="45700" spcFirstLastPara="1" rIns="45700" wrap="square" tIns="45700">
            <a:noAutofit/>
          </a:bodyPr>
          <a:lstStyle/>
          <a:p>
            <a:pPr indent="0" lvl="0" marL="0" rtl="0" algn="ctr">
              <a:lnSpc>
                <a:spcPct val="100000"/>
              </a:lnSpc>
              <a:spcBef>
                <a:spcPts val="0"/>
              </a:spcBef>
              <a:spcAft>
                <a:spcPts val="0"/>
              </a:spcAft>
              <a:buSzPts val="3600"/>
              <a:buNone/>
            </a:pPr>
            <a:r>
              <a:rPr lang="en-US"/>
              <a:t>Personalization and Profile</a:t>
            </a:r>
            <a:endParaRPr/>
          </a:p>
          <a:p>
            <a:pPr indent="0" lvl="0" marL="0" rtl="0" algn="ctr">
              <a:lnSpc>
                <a:spcPct val="120000"/>
              </a:lnSpc>
              <a:spcBef>
                <a:spcPts val="800"/>
              </a:spcBef>
              <a:spcAft>
                <a:spcPts val="0"/>
              </a:spcAft>
              <a:buSzPts val="3600"/>
              <a:buNone/>
            </a:pPr>
            <a:r>
              <a:rPr b="1" lang="en-US" sz="1800">
                <a:latin typeface="Source Sans Pro"/>
                <a:ea typeface="Source Sans Pro"/>
                <a:cs typeface="Source Sans Pro"/>
                <a:sym typeface="Source Sans Pro"/>
              </a:rPr>
              <a:t>Comparative Analysis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10"/>
          <p:cNvSpPr txBox="1"/>
          <p:nvPr>
            <p:ph type="title"/>
          </p:nvPr>
        </p:nvSpPr>
        <p:spPr>
          <a:xfrm>
            <a:off x="609600" y="2944048"/>
            <a:ext cx="10972800" cy="969900"/>
          </a:xfrm>
          <a:prstGeom prst="rect">
            <a:avLst/>
          </a:prstGeom>
          <a:noFill/>
          <a:ln>
            <a:noFill/>
          </a:ln>
        </p:spPr>
        <p:txBody>
          <a:bodyPr anchorCtr="0" anchor="b" bIns="45700" lIns="45700" spcFirstLastPara="1" rIns="45700" wrap="square" tIns="45700">
            <a:noAutofit/>
          </a:bodyPr>
          <a:lstStyle/>
          <a:p>
            <a:pPr indent="0" lvl="0" marL="0" rtl="0" algn="l">
              <a:lnSpc>
                <a:spcPct val="100000"/>
              </a:lnSpc>
              <a:spcBef>
                <a:spcPts val="0"/>
              </a:spcBef>
              <a:spcAft>
                <a:spcPts val="0"/>
              </a:spcAft>
              <a:buClr>
                <a:srgbClr val="FFFFFF"/>
              </a:buClr>
              <a:buSzPts val="4800"/>
              <a:buFont typeface="Bitter"/>
              <a:buNone/>
            </a:pPr>
            <a:r>
              <a:rPr lang="en-US"/>
              <a:t>Research Findings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11"/>
          <p:cNvSpPr txBox="1"/>
          <p:nvPr>
            <p:ph type="title"/>
          </p:nvPr>
        </p:nvSpPr>
        <p:spPr>
          <a:xfrm>
            <a:off x="609600" y="685800"/>
            <a:ext cx="10058400" cy="601800"/>
          </a:xfrm>
          <a:prstGeom prst="rect">
            <a:avLst/>
          </a:prstGeom>
          <a:noFill/>
          <a:ln>
            <a:noFill/>
          </a:ln>
        </p:spPr>
        <p:txBody>
          <a:bodyPr anchorCtr="0" anchor="t" bIns="45700" lIns="45700" spcFirstLastPara="1" rIns="45700" wrap="square" tIns="45700">
            <a:noAutofit/>
          </a:bodyPr>
          <a:lstStyle/>
          <a:p>
            <a:pPr indent="0" lvl="0" marL="0" rtl="0" algn="l">
              <a:lnSpc>
                <a:spcPct val="100000"/>
              </a:lnSpc>
              <a:spcBef>
                <a:spcPts val="0"/>
              </a:spcBef>
              <a:spcAft>
                <a:spcPts val="0"/>
              </a:spcAft>
              <a:buSzPts val="3600"/>
              <a:buNone/>
            </a:pPr>
            <a:r>
              <a:rPr lang="en-US"/>
              <a:t>Key Findings</a:t>
            </a:r>
            <a:endParaRPr/>
          </a:p>
        </p:txBody>
      </p:sp>
      <p:sp>
        <p:nvSpPr>
          <p:cNvPr id="157" name="Google Shape;157;p11"/>
          <p:cNvSpPr txBox="1"/>
          <p:nvPr>
            <p:ph idx="1" type="subTitle"/>
          </p:nvPr>
        </p:nvSpPr>
        <p:spPr>
          <a:xfrm>
            <a:off x="582525" y="322725"/>
            <a:ext cx="6837000" cy="357600"/>
          </a:xfrm>
          <a:prstGeom prst="rect">
            <a:avLst/>
          </a:prstGeom>
          <a:noFill/>
          <a:ln>
            <a:noFill/>
          </a:ln>
        </p:spPr>
        <p:txBody>
          <a:bodyPr anchorCtr="0" anchor="ctr" bIns="45700" lIns="45700" spcFirstLastPara="1" rIns="45700" wrap="square" tIns="45700">
            <a:noAutofit/>
          </a:bodyPr>
          <a:lstStyle/>
          <a:p>
            <a:pPr indent="0" lvl="0" marL="0" rtl="0" algn="l">
              <a:lnSpc>
                <a:spcPct val="120000"/>
              </a:lnSpc>
              <a:spcBef>
                <a:spcPts val="800"/>
              </a:spcBef>
              <a:spcAft>
                <a:spcPts val="0"/>
              </a:spcAft>
              <a:buSzPts val="2000"/>
              <a:buNone/>
            </a:pPr>
            <a:r>
              <a:rPr lang="en-US"/>
              <a:t>Research Findings</a:t>
            </a:r>
            <a:endParaRPr/>
          </a:p>
        </p:txBody>
      </p:sp>
      <p:sp>
        <p:nvSpPr>
          <p:cNvPr id="158" name="Google Shape;158;p11"/>
          <p:cNvSpPr txBox="1"/>
          <p:nvPr>
            <p:ph idx="4294967295" type="body"/>
          </p:nvPr>
        </p:nvSpPr>
        <p:spPr>
          <a:xfrm>
            <a:off x="613175" y="1435750"/>
            <a:ext cx="11304000" cy="4938900"/>
          </a:xfrm>
          <a:prstGeom prst="rect">
            <a:avLst/>
          </a:prstGeom>
          <a:noFill/>
          <a:ln>
            <a:noFill/>
          </a:ln>
        </p:spPr>
        <p:txBody>
          <a:bodyPr anchorCtr="0" anchor="t" bIns="45700" lIns="45700" spcFirstLastPara="1" rIns="45700" wrap="square" tIns="45700">
            <a:noAutofit/>
          </a:bodyPr>
          <a:lstStyle/>
          <a:p>
            <a:pPr indent="0" lvl="0" marL="0" rtl="0" algn="l">
              <a:lnSpc>
                <a:spcPct val="120000"/>
              </a:lnSpc>
              <a:spcBef>
                <a:spcPts val="800"/>
              </a:spcBef>
              <a:spcAft>
                <a:spcPts val="0"/>
              </a:spcAft>
              <a:buNone/>
            </a:pPr>
            <a:r>
              <a:rPr b="1" lang="en-US" sz="1400">
                <a:solidFill>
                  <a:schemeClr val="accent6"/>
                </a:solidFill>
              </a:rPr>
              <a:t>1. </a:t>
            </a:r>
            <a:r>
              <a:rPr b="1" lang="en-US" sz="1400">
                <a:solidFill>
                  <a:schemeClr val="accent6"/>
                </a:solidFill>
              </a:rPr>
              <a:t>Personalization</a:t>
            </a:r>
            <a:br>
              <a:rPr b="1" lang="en-US" sz="1400">
                <a:solidFill>
                  <a:schemeClr val="accent6"/>
                </a:solidFill>
              </a:rPr>
            </a:br>
            <a:r>
              <a:rPr b="1" lang="en-US" sz="1400">
                <a:solidFill>
                  <a:schemeClr val="accent6"/>
                </a:solidFill>
              </a:rPr>
              <a:t>      </a:t>
            </a:r>
            <a:r>
              <a:rPr lang="en-US" sz="1400">
                <a:solidFill>
                  <a:schemeClr val="accent6"/>
                </a:solidFill>
              </a:rPr>
              <a:t>1.1 Both civic and private personalized services seek to establish a sense of trust and familiarity. </a:t>
            </a:r>
            <a:endParaRPr sz="1400">
              <a:solidFill>
                <a:schemeClr val="accent6"/>
              </a:solidFill>
            </a:endParaRPr>
          </a:p>
          <a:p>
            <a:pPr indent="0" lvl="0" marL="0" rtl="0" algn="l">
              <a:lnSpc>
                <a:spcPct val="120000"/>
              </a:lnSpc>
              <a:spcBef>
                <a:spcPts val="800"/>
              </a:spcBef>
              <a:spcAft>
                <a:spcPts val="0"/>
              </a:spcAft>
              <a:buNone/>
            </a:pPr>
            <a:r>
              <a:rPr lang="en-US" sz="1400">
                <a:solidFill>
                  <a:schemeClr val="accent6"/>
                </a:solidFill>
              </a:rPr>
              <a:t>      1.2 </a:t>
            </a:r>
            <a:r>
              <a:rPr lang="en-US" sz="1400">
                <a:solidFill>
                  <a:schemeClr val="accent6"/>
                </a:solidFill>
              </a:rPr>
              <a:t>There are key differences in how private sector and civic services provide personalization.</a:t>
            </a:r>
            <a:endParaRPr sz="1400">
              <a:solidFill>
                <a:schemeClr val="accent6"/>
              </a:solidFill>
            </a:endParaRPr>
          </a:p>
          <a:p>
            <a:pPr indent="0" lvl="0" marL="0" rtl="0" algn="l">
              <a:lnSpc>
                <a:spcPct val="120000"/>
              </a:lnSpc>
              <a:spcBef>
                <a:spcPts val="800"/>
              </a:spcBef>
              <a:spcAft>
                <a:spcPts val="0"/>
              </a:spcAft>
              <a:buNone/>
            </a:pPr>
            <a:r>
              <a:rPr lang="en-US" sz="1400">
                <a:solidFill>
                  <a:schemeClr val="accent6"/>
                </a:solidFill>
              </a:rPr>
              <a:t>      1.3 There are 3 common personalized items shown in a logged-in state.</a:t>
            </a:r>
            <a:endParaRPr sz="1400">
              <a:solidFill>
                <a:schemeClr val="accent6"/>
              </a:solidFill>
            </a:endParaRPr>
          </a:p>
          <a:p>
            <a:pPr indent="0" lvl="0" marL="0" rtl="0" algn="l">
              <a:lnSpc>
                <a:spcPct val="120000"/>
              </a:lnSpc>
              <a:spcBef>
                <a:spcPts val="800"/>
              </a:spcBef>
              <a:spcAft>
                <a:spcPts val="0"/>
              </a:spcAft>
              <a:buNone/>
            </a:pPr>
            <a:r>
              <a:rPr lang="en-US" sz="1400">
                <a:solidFill>
                  <a:schemeClr val="accent6"/>
                </a:solidFill>
              </a:rPr>
              <a:t>      1.4 One difference in the authenticated experience (AE) on VA.gov compared to other sites is the </a:t>
            </a:r>
            <a:br>
              <a:rPr lang="en-US" sz="1400">
                <a:solidFill>
                  <a:schemeClr val="accent6"/>
                </a:solidFill>
              </a:rPr>
            </a:br>
            <a:r>
              <a:rPr lang="en-US" sz="1400">
                <a:solidFill>
                  <a:schemeClr val="accent6"/>
                </a:solidFill>
              </a:rPr>
              <a:t>       logged-in homepage.</a:t>
            </a:r>
            <a:endParaRPr sz="1400">
              <a:solidFill>
                <a:schemeClr val="accent6"/>
              </a:solidFill>
            </a:endParaRPr>
          </a:p>
          <a:p>
            <a:pPr indent="0" lvl="0" marL="0" rtl="0" algn="l">
              <a:lnSpc>
                <a:spcPct val="120000"/>
              </a:lnSpc>
              <a:spcBef>
                <a:spcPts val="800"/>
              </a:spcBef>
              <a:spcAft>
                <a:spcPts val="0"/>
              </a:spcAft>
              <a:buNone/>
            </a:pPr>
            <a:r>
              <a:rPr lang="en-US" sz="1400">
                <a:solidFill>
                  <a:schemeClr val="accent6"/>
                </a:solidFill>
              </a:rPr>
              <a:t>      1.5 Another key difference in the AE on VA.gov compared to other sites: the information architecture.</a:t>
            </a:r>
            <a:endParaRPr sz="1400">
              <a:solidFill>
                <a:schemeClr val="accent6"/>
              </a:solidFill>
            </a:endParaRPr>
          </a:p>
          <a:p>
            <a:pPr indent="0" lvl="0" marL="0" rtl="0" algn="l">
              <a:lnSpc>
                <a:spcPct val="120000"/>
              </a:lnSpc>
              <a:spcBef>
                <a:spcPts val="800"/>
              </a:spcBef>
              <a:spcAft>
                <a:spcPts val="0"/>
              </a:spcAft>
              <a:buNone/>
            </a:pPr>
            <a:r>
              <a:rPr lang="en-US" sz="1400">
                <a:solidFill>
                  <a:schemeClr val="accent6"/>
                </a:solidFill>
              </a:rPr>
              <a:t>      1.6 There isn't a clear best practice or trend for using "My" or "Your" in a personalized experience.</a:t>
            </a:r>
            <a:br>
              <a:rPr lang="en-US" sz="1400">
                <a:solidFill>
                  <a:schemeClr val="accent6"/>
                </a:solidFill>
              </a:rPr>
            </a:br>
            <a:br>
              <a:rPr lang="en-US" sz="1400">
                <a:solidFill>
                  <a:schemeClr val="accent6"/>
                </a:solidFill>
              </a:rPr>
            </a:br>
            <a:r>
              <a:rPr b="1" lang="en-US" sz="1400">
                <a:solidFill>
                  <a:schemeClr val="accent6"/>
                </a:solidFill>
              </a:rPr>
              <a:t>2. Profile</a:t>
            </a:r>
            <a:endParaRPr b="1" sz="1400">
              <a:solidFill>
                <a:schemeClr val="accent6"/>
              </a:solidFill>
            </a:endParaRPr>
          </a:p>
          <a:p>
            <a:pPr indent="0" lvl="0" marL="0" rtl="0" algn="l">
              <a:lnSpc>
                <a:spcPct val="120000"/>
              </a:lnSpc>
              <a:spcBef>
                <a:spcPts val="800"/>
              </a:spcBef>
              <a:spcAft>
                <a:spcPts val="0"/>
              </a:spcAft>
              <a:buNone/>
            </a:pPr>
            <a:r>
              <a:rPr lang="en-US" sz="1400">
                <a:solidFill>
                  <a:schemeClr val="accent6"/>
                </a:solidFill>
              </a:rPr>
              <a:t>      2.1 Interrupt modals and notifications are common approaches to encourage people to complete their profile information.</a:t>
            </a:r>
            <a:endParaRPr sz="1400">
              <a:solidFill>
                <a:schemeClr val="accent6"/>
              </a:solidFill>
            </a:endParaRPr>
          </a:p>
          <a:p>
            <a:pPr indent="0" lvl="0" marL="0" rtl="0" algn="l">
              <a:lnSpc>
                <a:spcPct val="120000"/>
              </a:lnSpc>
              <a:spcBef>
                <a:spcPts val="800"/>
              </a:spcBef>
              <a:spcAft>
                <a:spcPts val="0"/>
              </a:spcAft>
              <a:buNone/>
            </a:pPr>
            <a:r>
              <a:rPr lang="en-US" sz="1400">
                <a:solidFill>
                  <a:schemeClr val="accent6"/>
                </a:solidFill>
              </a:rPr>
              <a:t>      2.2 </a:t>
            </a:r>
            <a:r>
              <a:rPr lang="en-US" sz="1400">
                <a:solidFill>
                  <a:schemeClr val="accent6"/>
                </a:solidFill>
              </a:rPr>
              <a:t>Most sites don't allow people to remove primary contact information from their profile.</a:t>
            </a:r>
            <a:endParaRPr sz="1400">
              <a:solidFill>
                <a:schemeClr val="accent6"/>
              </a:solidFill>
            </a:endParaRPr>
          </a:p>
          <a:p>
            <a:pPr indent="0" lvl="0" marL="0" rtl="0" algn="l">
              <a:lnSpc>
                <a:spcPct val="120000"/>
              </a:lnSpc>
              <a:spcBef>
                <a:spcPts val="800"/>
              </a:spcBef>
              <a:spcAft>
                <a:spcPts val="0"/>
              </a:spcAft>
              <a:buNone/>
            </a:pPr>
            <a:r>
              <a:rPr lang="en-US" sz="1400">
                <a:solidFill>
                  <a:schemeClr val="accent6"/>
                </a:solidFill>
              </a:rPr>
              <a:t>      2.3 </a:t>
            </a:r>
            <a:r>
              <a:rPr lang="en-US" sz="1400">
                <a:solidFill>
                  <a:schemeClr val="accent6"/>
                </a:solidFill>
              </a:rPr>
              <a:t>The sections of the VA.gov profile are well aligned with other sites.</a:t>
            </a:r>
            <a:endParaRPr sz="1400">
              <a:solidFill>
                <a:schemeClr val="accent6"/>
              </a:solidFill>
            </a:endParaRPr>
          </a:p>
          <a:p>
            <a:pPr indent="0" lvl="0" marL="0" rtl="0" algn="l">
              <a:lnSpc>
                <a:spcPct val="120000"/>
              </a:lnSpc>
              <a:spcBef>
                <a:spcPts val="800"/>
              </a:spcBef>
              <a:spcAft>
                <a:spcPts val="0"/>
              </a:spcAft>
              <a:buNone/>
            </a:pPr>
            <a:r>
              <a:rPr b="1" lang="en-US" sz="1400">
                <a:solidFill>
                  <a:schemeClr val="accent6"/>
                </a:solidFill>
              </a:rPr>
              <a:t>3. GOV.UK</a:t>
            </a:r>
            <a:endParaRPr b="1" sz="1400">
              <a:solidFill>
                <a:schemeClr val="accent6"/>
              </a:solidFill>
            </a:endParaRPr>
          </a:p>
          <a:p>
            <a:pPr indent="0" lvl="0" marL="0" rtl="0" algn="l">
              <a:lnSpc>
                <a:spcPct val="120000"/>
              </a:lnSpc>
              <a:spcBef>
                <a:spcPts val="800"/>
              </a:spcBef>
              <a:spcAft>
                <a:spcPts val="0"/>
              </a:spcAft>
              <a:buNone/>
            </a:pPr>
            <a:r>
              <a:rPr lang="en-US" sz="1400">
                <a:solidFill>
                  <a:schemeClr val="accent6"/>
                </a:solidFill>
              </a:rPr>
              <a:t>      3.1 GOV.UK is in early stages of personalized user experience.</a:t>
            </a:r>
            <a:endParaRPr sz="1400">
              <a:solidFill>
                <a:schemeClr val="accent6"/>
              </a:solidFill>
            </a:endParaRPr>
          </a:p>
          <a:p>
            <a:pPr indent="0" lvl="0" marL="0" rtl="0" algn="l">
              <a:lnSpc>
                <a:spcPct val="120000"/>
              </a:lnSpc>
              <a:spcBef>
                <a:spcPts val="800"/>
              </a:spcBef>
              <a:spcAft>
                <a:spcPts val="0"/>
              </a:spcAft>
              <a:buNone/>
            </a:pPr>
            <a:r>
              <a:t/>
            </a:r>
            <a:endParaRPr sz="1400">
              <a:solidFill>
                <a:schemeClr val="accent6"/>
              </a:solidFill>
            </a:endParaRPr>
          </a:p>
          <a:p>
            <a:pPr indent="0" lvl="0" marL="0" rtl="0" algn="l">
              <a:lnSpc>
                <a:spcPct val="120000"/>
              </a:lnSpc>
              <a:spcBef>
                <a:spcPts val="800"/>
              </a:spcBef>
              <a:spcAft>
                <a:spcPts val="0"/>
              </a:spcAft>
              <a:buNone/>
            </a:pPr>
            <a:r>
              <a:t/>
            </a:r>
            <a:endParaRPr sz="1400">
              <a:solidFill>
                <a:schemeClr val="accent6"/>
              </a:solidFill>
            </a:endParaRPr>
          </a:p>
          <a:p>
            <a:pPr indent="0" lvl="0" marL="0" rtl="0" algn="l">
              <a:lnSpc>
                <a:spcPct val="120000"/>
              </a:lnSpc>
              <a:spcBef>
                <a:spcPts val="800"/>
              </a:spcBef>
              <a:spcAft>
                <a:spcPts val="0"/>
              </a:spcAft>
              <a:buNone/>
            </a:pPr>
            <a:r>
              <a:t/>
            </a:r>
            <a:endParaRPr sz="1400">
              <a:solidFill>
                <a:schemeClr val="accent6"/>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12"/>
          <p:cNvSpPr txBox="1"/>
          <p:nvPr>
            <p:ph type="title"/>
          </p:nvPr>
        </p:nvSpPr>
        <p:spPr>
          <a:xfrm>
            <a:off x="609600" y="2944048"/>
            <a:ext cx="10972800" cy="969900"/>
          </a:xfrm>
          <a:prstGeom prst="rect">
            <a:avLst/>
          </a:prstGeom>
          <a:noFill/>
          <a:ln>
            <a:noFill/>
          </a:ln>
        </p:spPr>
        <p:txBody>
          <a:bodyPr anchorCtr="0" anchor="b" bIns="45700" lIns="45700" spcFirstLastPara="1" rIns="45700" wrap="square" tIns="45700">
            <a:noAutofit/>
          </a:bodyPr>
          <a:lstStyle/>
          <a:p>
            <a:pPr indent="0" lvl="0" marL="0" rtl="0" algn="l">
              <a:lnSpc>
                <a:spcPct val="100000"/>
              </a:lnSpc>
              <a:spcBef>
                <a:spcPts val="0"/>
              </a:spcBef>
              <a:spcAft>
                <a:spcPts val="0"/>
              </a:spcAft>
              <a:buClr>
                <a:srgbClr val="FFFFFF"/>
              </a:buClr>
              <a:buSzPts val="4800"/>
              <a:buFont typeface="Bitter"/>
              <a:buNone/>
            </a:pPr>
            <a:r>
              <a:rPr lang="en-US"/>
              <a:t>1. Personalization</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13"/>
          <p:cNvSpPr txBox="1"/>
          <p:nvPr>
            <p:ph type="title"/>
          </p:nvPr>
        </p:nvSpPr>
        <p:spPr>
          <a:xfrm>
            <a:off x="596348" y="685800"/>
            <a:ext cx="10925139" cy="1453800"/>
          </a:xfrm>
          <a:prstGeom prst="rect">
            <a:avLst/>
          </a:prstGeom>
          <a:noFill/>
          <a:ln>
            <a:noFill/>
          </a:ln>
        </p:spPr>
        <p:txBody>
          <a:bodyPr anchorCtr="0" anchor="t" bIns="45700" lIns="45700" spcFirstLastPara="1" rIns="45700" wrap="square" tIns="45700">
            <a:noAutofit/>
          </a:bodyPr>
          <a:lstStyle/>
          <a:p>
            <a:pPr indent="0" lvl="0" marL="38100" rtl="0" algn="l">
              <a:lnSpc>
                <a:spcPct val="114999"/>
              </a:lnSpc>
              <a:spcBef>
                <a:spcPts val="0"/>
              </a:spcBef>
              <a:spcAft>
                <a:spcPts val="0"/>
              </a:spcAft>
              <a:buSzPts val="3600"/>
              <a:buNone/>
            </a:pPr>
            <a:r>
              <a:rPr lang="en-US" sz="3000"/>
              <a:t>Both civic and private personalized services seek to establish a sense of trust and familiarity. </a:t>
            </a:r>
            <a:endParaRPr/>
          </a:p>
        </p:txBody>
      </p:sp>
      <p:sp>
        <p:nvSpPr>
          <p:cNvPr id="170" name="Google Shape;170;p13"/>
          <p:cNvSpPr txBox="1"/>
          <p:nvPr>
            <p:ph idx="1" type="subTitle"/>
          </p:nvPr>
        </p:nvSpPr>
        <p:spPr>
          <a:xfrm>
            <a:off x="582525" y="322725"/>
            <a:ext cx="6837000" cy="357600"/>
          </a:xfrm>
          <a:prstGeom prst="rect">
            <a:avLst/>
          </a:prstGeom>
          <a:noFill/>
          <a:ln>
            <a:noFill/>
          </a:ln>
        </p:spPr>
        <p:txBody>
          <a:bodyPr anchorCtr="0" anchor="ctr" bIns="45700" lIns="45700" spcFirstLastPara="1" rIns="45700" wrap="square" tIns="45700">
            <a:noAutofit/>
          </a:bodyPr>
          <a:lstStyle/>
          <a:p>
            <a:pPr indent="0" lvl="0" marL="0" rtl="0" algn="l">
              <a:lnSpc>
                <a:spcPct val="120000"/>
              </a:lnSpc>
              <a:spcBef>
                <a:spcPts val="800"/>
              </a:spcBef>
              <a:spcAft>
                <a:spcPts val="0"/>
              </a:spcAft>
              <a:buSzPts val="2000"/>
              <a:buNone/>
            </a:pPr>
            <a:r>
              <a:rPr lang="en-US"/>
              <a:t>Research Findings</a:t>
            </a:r>
            <a:endParaRPr/>
          </a:p>
        </p:txBody>
      </p:sp>
      <p:sp>
        <p:nvSpPr>
          <p:cNvPr id="171" name="Google Shape;171;p13"/>
          <p:cNvSpPr txBox="1"/>
          <p:nvPr>
            <p:ph idx="4294967295" type="body"/>
          </p:nvPr>
        </p:nvSpPr>
        <p:spPr>
          <a:xfrm>
            <a:off x="673775" y="1913467"/>
            <a:ext cx="10694100" cy="2741286"/>
          </a:xfrm>
          <a:prstGeom prst="rect">
            <a:avLst/>
          </a:prstGeom>
          <a:noFill/>
          <a:ln>
            <a:noFill/>
          </a:ln>
        </p:spPr>
        <p:txBody>
          <a:bodyPr anchorCtr="0" anchor="t" bIns="45700" lIns="45700" spcFirstLastPara="1" rIns="45700" wrap="square" tIns="45700">
            <a:noAutofit/>
          </a:bodyPr>
          <a:lstStyle/>
          <a:p>
            <a:pPr indent="0" lvl="0" marL="0" rtl="0" algn="l">
              <a:lnSpc>
                <a:spcPct val="120000"/>
              </a:lnSpc>
              <a:spcBef>
                <a:spcPts val="800"/>
              </a:spcBef>
              <a:spcAft>
                <a:spcPts val="0"/>
              </a:spcAft>
              <a:buSzPts val="2000"/>
              <a:buNone/>
            </a:pPr>
            <a:r>
              <a:rPr lang="en-US"/>
              <a:t>They build a sense of knowing the user's needs and motivations by:</a:t>
            </a:r>
            <a:endParaRPr/>
          </a:p>
          <a:p>
            <a:pPr indent="-342900" lvl="0" marL="342900" rtl="0" algn="l">
              <a:lnSpc>
                <a:spcPct val="120000"/>
              </a:lnSpc>
              <a:spcBef>
                <a:spcPts val="800"/>
              </a:spcBef>
              <a:spcAft>
                <a:spcPts val="0"/>
              </a:spcAft>
              <a:buSzPts val="2000"/>
              <a:buFont typeface="Arial"/>
              <a:buChar char="•"/>
            </a:pPr>
            <a:r>
              <a:rPr lang="en-US"/>
              <a:t>Reflecting known information about a user, such as their name, recent activity, and an overview of their accounts or items in-progress.</a:t>
            </a:r>
            <a:endParaRPr/>
          </a:p>
          <a:p>
            <a:pPr indent="-342900" lvl="0" marL="342900" rtl="0" algn="l">
              <a:lnSpc>
                <a:spcPct val="120000"/>
              </a:lnSpc>
              <a:spcBef>
                <a:spcPts val="800"/>
              </a:spcBef>
              <a:spcAft>
                <a:spcPts val="0"/>
              </a:spcAft>
              <a:buSzPts val="2000"/>
              <a:buFont typeface="Arial"/>
              <a:buChar char="•"/>
            </a:pPr>
            <a:r>
              <a:rPr lang="en-US"/>
              <a:t>Surfacing tailored recommendations, as well as relevant content and tasks. Examples include:</a:t>
            </a:r>
            <a:endParaRPr/>
          </a:p>
          <a:p>
            <a:pPr indent="-228600" lvl="1" marL="800100" rtl="0" algn="l">
              <a:lnSpc>
                <a:spcPct val="120000"/>
              </a:lnSpc>
              <a:spcBef>
                <a:spcPts val="800"/>
              </a:spcBef>
              <a:spcAft>
                <a:spcPts val="0"/>
              </a:spcAft>
              <a:buSzPts val="2000"/>
              <a:buFont typeface="Arial"/>
              <a:buChar char="•"/>
            </a:pPr>
            <a:r>
              <a:rPr lang="en-US"/>
              <a:t>Offering the ability to set an alert or notification for an important task.</a:t>
            </a:r>
            <a:endParaRPr/>
          </a:p>
          <a:p>
            <a:pPr indent="-228600" lvl="1" marL="800100" rtl="0" algn="l">
              <a:lnSpc>
                <a:spcPct val="120000"/>
              </a:lnSpc>
              <a:spcBef>
                <a:spcPts val="800"/>
              </a:spcBef>
              <a:spcAft>
                <a:spcPts val="0"/>
              </a:spcAft>
              <a:buSzPts val="2000"/>
              <a:buFont typeface="Arial"/>
              <a:buChar char="•"/>
            </a:pPr>
            <a:r>
              <a:rPr lang="en-US"/>
              <a:t>Recommending relevant services to complement something the user is already engaging with.</a:t>
            </a:r>
            <a:br>
              <a:rPr lang="en-US"/>
            </a:b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pic>
        <p:nvPicPr>
          <p:cNvPr descr="Graphical user interface, application, Teams&#10;&#10;Description automatically generated" id="176" name="Google Shape;176;p14"/>
          <p:cNvPicPr preferRelativeResize="0"/>
          <p:nvPr/>
        </p:nvPicPr>
        <p:blipFill rotWithShape="1">
          <a:blip r:embed="rId3">
            <a:alphaModFix/>
          </a:blip>
          <a:srcRect b="32866" l="0" r="-119" t="0"/>
          <a:stretch/>
        </p:blipFill>
        <p:spPr>
          <a:xfrm>
            <a:off x="4170880" y="66083"/>
            <a:ext cx="7849001" cy="6306935"/>
          </a:xfrm>
          <a:prstGeom prst="rect">
            <a:avLst/>
          </a:prstGeom>
          <a:noFill/>
          <a:ln>
            <a:noFill/>
          </a:ln>
        </p:spPr>
      </p:pic>
      <p:sp>
        <p:nvSpPr>
          <p:cNvPr id="177" name="Google Shape;177;p14"/>
          <p:cNvSpPr txBox="1"/>
          <p:nvPr/>
        </p:nvSpPr>
        <p:spPr>
          <a:xfrm>
            <a:off x="312325" y="688622"/>
            <a:ext cx="3495900" cy="37866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2000" u="none" cap="none" strike="noStrike">
                <a:solidFill>
                  <a:srgbClr val="000000"/>
                </a:solidFill>
                <a:latin typeface="Source Sans Pro"/>
                <a:ea typeface="Source Sans Pro"/>
                <a:cs typeface="Source Sans Pro"/>
                <a:sym typeface="Source Sans Pro"/>
              </a:rPr>
              <a:t>USA Jobs adds the user's first name (removed for privacy) to their navigation and welcome messages and prioritizes in-progress applications.</a:t>
            </a:r>
            <a:br>
              <a:rPr b="0" i="0" lang="en-US" sz="2000" u="none" cap="none" strike="noStrike">
                <a:solidFill>
                  <a:srgbClr val="000000"/>
                </a:solidFill>
                <a:latin typeface="Source Sans Pro"/>
                <a:ea typeface="Source Sans Pro"/>
                <a:cs typeface="Source Sans Pro"/>
                <a:sym typeface="Source Sans Pro"/>
              </a:rPr>
            </a:br>
            <a:br>
              <a:rPr b="0" i="0" lang="en-US" sz="2000" u="none" cap="none" strike="noStrike">
                <a:solidFill>
                  <a:srgbClr val="000000"/>
                </a:solidFill>
                <a:latin typeface="Source Sans Pro"/>
                <a:ea typeface="Source Sans Pro"/>
                <a:cs typeface="Source Sans Pro"/>
                <a:sym typeface="Source Sans Pro"/>
              </a:rPr>
            </a:br>
            <a:r>
              <a:rPr b="0" i="0" lang="en-US" sz="2000" u="none" cap="none" strike="noStrike">
                <a:solidFill>
                  <a:srgbClr val="000000"/>
                </a:solidFill>
                <a:latin typeface="Source Sans Pro"/>
                <a:ea typeface="Source Sans Pro"/>
                <a:cs typeface="Source Sans Pro"/>
                <a:sym typeface="Source Sans Pro"/>
              </a:rPr>
              <a:t>They also provide easy access to user-defined saved jobs and searches and</a:t>
            </a:r>
            <a:r>
              <a:rPr b="0" i="0" lang="en-US" sz="2000" u="none" cap="none" strike="noStrike">
                <a:solidFill>
                  <a:srgbClr val="000000"/>
                </a:solidFill>
                <a:latin typeface="Source Sans Pro"/>
                <a:ea typeface="Source Sans Pro"/>
                <a:cs typeface="Source Sans Pro"/>
                <a:sym typeface="Source Sans Pro"/>
                <a:extLst>
                  <a:ext uri="http://customooxmlschemas.google.com/">
                    <go:slidesCustomData xmlns:go="http://customooxmlschemas.google.com/" textRoundtripDataId="3"/>
                  </a:ext>
                </a:extLst>
              </a:rPr>
              <a:t> aim to </a:t>
            </a:r>
            <a:r>
              <a:rPr lang="en-US" sz="2000">
                <a:latin typeface="Source Sans Pro"/>
                <a:ea typeface="Source Sans Pro"/>
                <a:cs typeface="Source Sans Pro"/>
                <a:sym typeface="Source Sans Pro"/>
              </a:rPr>
              <a:t>ease the user’s burden</a:t>
            </a:r>
            <a:r>
              <a:rPr b="0" i="0" lang="en-US" sz="2000" u="none" cap="none" strike="noStrike">
                <a:solidFill>
                  <a:srgbClr val="000000"/>
                </a:solidFill>
                <a:latin typeface="Source Sans Pro"/>
                <a:ea typeface="Source Sans Pro"/>
                <a:cs typeface="Source Sans Pro"/>
                <a:sym typeface="Source Sans Pro"/>
              </a:rPr>
              <a:t> by offering to send notifications about important in-progress items.</a:t>
            </a:r>
            <a:endParaRPr/>
          </a:p>
        </p:txBody>
      </p:sp>
      <p:sp>
        <p:nvSpPr>
          <p:cNvPr id="178" name="Google Shape;178;p14"/>
          <p:cNvSpPr/>
          <p:nvPr/>
        </p:nvSpPr>
        <p:spPr>
          <a:xfrm>
            <a:off x="9836268" y="188971"/>
            <a:ext cx="272815" cy="131704"/>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15"/>
          <p:cNvSpPr txBox="1"/>
          <p:nvPr>
            <p:ph type="title"/>
          </p:nvPr>
        </p:nvSpPr>
        <p:spPr>
          <a:xfrm>
            <a:off x="586941" y="676393"/>
            <a:ext cx="10934546" cy="1209207"/>
          </a:xfrm>
          <a:prstGeom prst="rect">
            <a:avLst/>
          </a:prstGeom>
          <a:noFill/>
          <a:ln>
            <a:noFill/>
          </a:ln>
        </p:spPr>
        <p:txBody>
          <a:bodyPr anchorCtr="0" anchor="t" bIns="45700" lIns="45700" spcFirstLastPara="1" rIns="45700" wrap="square" tIns="45700">
            <a:noAutofit/>
          </a:bodyPr>
          <a:lstStyle/>
          <a:p>
            <a:pPr indent="0" lvl="0" marL="38100" rtl="0" algn="l">
              <a:lnSpc>
                <a:spcPct val="114999"/>
              </a:lnSpc>
              <a:spcBef>
                <a:spcPts val="0"/>
              </a:spcBef>
              <a:spcAft>
                <a:spcPts val="0"/>
              </a:spcAft>
              <a:buSzPts val="3600"/>
              <a:buNone/>
            </a:pPr>
            <a:r>
              <a:rPr lang="en-US" sz="3000"/>
              <a:t>There are key differences in how private sector and civic services provide personalization.</a:t>
            </a:r>
            <a:endParaRPr/>
          </a:p>
        </p:txBody>
      </p:sp>
      <p:sp>
        <p:nvSpPr>
          <p:cNvPr id="185" name="Google Shape;185;p15"/>
          <p:cNvSpPr txBox="1"/>
          <p:nvPr>
            <p:ph idx="1" type="subTitle"/>
          </p:nvPr>
        </p:nvSpPr>
        <p:spPr>
          <a:xfrm>
            <a:off x="582525" y="322725"/>
            <a:ext cx="6837000" cy="357600"/>
          </a:xfrm>
          <a:prstGeom prst="rect">
            <a:avLst/>
          </a:prstGeom>
          <a:noFill/>
          <a:ln>
            <a:noFill/>
          </a:ln>
        </p:spPr>
        <p:txBody>
          <a:bodyPr anchorCtr="0" anchor="ctr" bIns="45700" lIns="45700" spcFirstLastPara="1" rIns="45700" wrap="square" tIns="45700">
            <a:noAutofit/>
          </a:bodyPr>
          <a:lstStyle/>
          <a:p>
            <a:pPr indent="0" lvl="0" marL="0" rtl="0" algn="l">
              <a:lnSpc>
                <a:spcPct val="120000"/>
              </a:lnSpc>
              <a:spcBef>
                <a:spcPts val="800"/>
              </a:spcBef>
              <a:spcAft>
                <a:spcPts val="0"/>
              </a:spcAft>
              <a:buSzPts val="2000"/>
              <a:buNone/>
            </a:pPr>
            <a:r>
              <a:rPr lang="en-US"/>
              <a:t>Research Findings</a:t>
            </a:r>
            <a:endParaRPr/>
          </a:p>
        </p:txBody>
      </p:sp>
      <p:sp>
        <p:nvSpPr>
          <p:cNvPr id="186" name="Google Shape;186;p15"/>
          <p:cNvSpPr txBox="1"/>
          <p:nvPr>
            <p:ph idx="4294967295" type="body"/>
          </p:nvPr>
        </p:nvSpPr>
        <p:spPr>
          <a:xfrm>
            <a:off x="711405" y="1988726"/>
            <a:ext cx="10694100" cy="3785508"/>
          </a:xfrm>
          <a:prstGeom prst="rect">
            <a:avLst/>
          </a:prstGeom>
          <a:noFill/>
          <a:ln>
            <a:noFill/>
          </a:ln>
        </p:spPr>
        <p:txBody>
          <a:bodyPr anchorCtr="0" anchor="t" bIns="45700" lIns="45700" spcFirstLastPara="1" rIns="45700" wrap="square" tIns="45700">
            <a:noAutofit/>
          </a:bodyPr>
          <a:lstStyle/>
          <a:p>
            <a:pPr indent="0" lvl="0" marL="0" rtl="0" algn="l">
              <a:lnSpc>
                <a:spcPct val="120000"/>
              </a:lnSpc>
              <a:spcBef>
                <a:spcPts val="800"/>
              </a:spcBef>
              <a:spcAft>
                <a:spcPts val="0"/>
              </a:spcAft>
              <a:buSzPts val="2000"/>
              <a:buNone/>
            </a:pPr>
            <a:r>
              <a:rPr b="1" lang="en-US"/>
              <a:t>On private sector sites, we noticed:</a:t>
            </a:r>
            <a:endParaRPr/>
          </a:p>
          <a:p>
            <a:pPr indent="-342900" lvl="0" marL="342900" rtl="0" algn="l">
              <a:lnSpc>
                <a:spcPct val="120000"/>
              </a:lnSpc>
              <a:spcBef>
                <a:spcPts val="800"/>
              </a:spcBef>
              <a:spcAft>
                <a:spcPts val="0"/>
              </a:spcAft>
              <a:buSzPts val="2000"/>
              <a:buFont typeface="Arial"/>
              <a:buChar char="•"/>
            </a:pPr>
            <a:r>
              <a:rPr lang="en-US"/>
              <a:t>One-to-one marketing</a:t>
            </a:r>
            <a:endParaRPr/>
          </a:p>
          <a:p>
            <a:pPr indent="-228600" lvl="1" marL="800100" rtl="0" algn="l">
              <a:lnSpc>
                <a:spcPct val="120000"/>
              </a:lnSpc>
              <a:spcBef>
                <a:spcPts val="800"/>
              </a:spcBef>
              <a:spcAft>
                <a:spcPts val="0"/>
              </a:spcAft>
              <a:buSzPts val="2000"/>
              <a:buFont typeface="Arial"/>
              <a:buChar char="•"/>
            </a:pPr>
            <a:r>
              <a:rPr lang="en-US"/>
              <a:t>Includes retargeting users with ads or providing recommendations on similar products based on what they’ve already looked at. </a:t>
            </a:r>
            <a:endParaRPr/>
          </a:p>
          <a:p>
            <a:pPr indent="-228600" lvl="1" marL="800100" rtl="0" algn="l">
              <a:lnSpc>
                <a:spcPct val="120000"/>
              </a:lnSpc>
              <a:spcBef>
                <a:spcPts val="800"/>
              </a:spcBef>
              <a:spcAft>
                <a:spcPts val="0"/>
              </a:spcAft>
              <a:buSzPts val="2000"/>
              <a:buFont typeface="Arial"/>
              <a:buChar char="•"/>
            </a:pPr>
            <a:r>
              <a:rPr lang="en-US"/>
              <a:t>Can have a "creepy" factor</a:t>
            </a:r>
            <a:endParaRPr/>
          </a:p>
          <a:p>
            <a:pPr indent="-342900" lvl="0" marL="342900" rtl="0" algn="l">
              <a:lnSpc>
                <a:spcPct val="120000"/>
              </a:lnSpc>
              <a:spcBef>
                <a:spcPts val="800"/>
              </a:spcBef>
              <a:spcAft>
                <a:spcPts val="0"/>
              </a:spcAft>
              <a:buSzPts val="2000"/>
              <a:buFont typeface="Arial"/>
              <a:buChar char="•"/>
            </a:pPr>
            <a:r>
              <a:rPr lang="en-US"/>
              <a:t>Dedicated real estate on web pages for marketing and services, such as reward programs and special offers.</a:t>
            </a:r>
            <a:endParaRPr/>
          </a:p>
          <a:p>
            <a:pPr indent="-342900" lvl="0" marL="342900" rtl="0" algn="l">
              <a:lnSpc>
                <a:spcPct val="120000"/>
              </a:lnSpc>
              <a:spcBef>
                <a:spcPts val="800"/>
              </a:spcBef>
              <a:spcAft>
                <a:spcPts val="0"/>
              </a:spcAft>
              <a:buSzPts val="2000"/>
              <a:buFont typeface="Arial"/>
              <a:buChar char="•"/>
            </a:pPr>
            <a:r>
              <a:rPr lang="en-US"/>
              <a:t>More robust options for managing personal information such as the ability to add multiple addresses, phone numbers, account nicknames, etc.</a:t>
            </a:r>
            <a:endParaRPr/>
          </a:p>
          <a:p>
            <a:pPr indent="0" lvl="0" marL="0" rtl="0" algn="l">
              <a:lnSpc>
                <a:spcPct val="120000"/>
              </a:lnSpc>
              <a:spcBef>
                <a:spcPts val="800"/>
              </a:spcBef>
              <a:spcAft>
                <a:spcPts val="0"/>
              </a:spcAft>
              <a:buSzPts val="2000"/>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g1069f0c9e36_0_27"/>
          <p:cNvSpPr txBox="1"/>
          <p:nvPr>
            <p:ph type="title"/>
          </p:nvPr>
        </p:nvSpPr>
        <p:spPr>
          <a:xfrm>
            <a:off x="586941" y="676393"/>
            <a:ext cx="10934400" cy="1209300"/>
          </a:xfrm>
          <a:prstGeom prst="rect">
            <a:avLst/>
          </a:prstGeom>
          <a:noFill/>
          <a:ln>
            <a:noFill/>
          </a:ln>
        </p:spPr>
        <p:txBody>
          <a:bodyPr anchorCtr="0" anchor="t" bIns="45700" lIns="45700" spcFirstLastPara="1" rIns="45700" wrap="square" tIns="45700">
            <a:noAutofit/>
          </a:bodyPr>
          <a:lstStyle/>
          <a:p>
            <a:pPr indent="0" lvl="0" marL="38100" rtl="0" algn="l">
              <a:lnSpc>
                <a:spcPct val="114999"/>
              </a:lnSpc>
              <a:spcBef>
                <a:spcPts val="0"/>
              </a:spcBef>
              <a:spcAft>
                <a:spcPts val="0"/>
              </a:spcAft>
              <a:buSzPts val="3600"/>
              <a:buNone/>
            </a:pPr>
            <a:r>
              <a:rPr lang="en-US" sz="3000"/>
              <a:t>There are key differences in how private sector and civic services provide personalization.</a:t>
            </a:r>
            <a:endParaRPr/>
          </a:p>
        </p:txBody>
      </p:sp>
      <p:sp>
        <p:nvSpPr>
          <p:cNvPr id="193" name="Google Shape;193;g1069f0c9e36_0_27"/>
          <p:cNvSpPr txBox="1"/>
          <p:nvPr>
            <p:ph idx="1" type="subTitle"/>
          </p:nvPr>
        </p:nvSpPr>
        <p:spPr>
          <a:xfrm>
            <a:off x="582525" y="322725"/>
            <a:ext cx="6837000" cy="357600"/>
          </a:xfrm>
          <a:prstGeom prst="rect">
            <a:avLst/>
          </a:prstGeom>
          <a:noFill/>
          <a:ln>
            <a:noFill/>
          </a:ln>
        </p:spPr>
        <p:txBody>
          <a:bodyPr anchorCtr="0" anchor="ctr" bIns="45700" lIns="45700" spcFirstLastPara="1" rIns="45700" wrap="square" tIns="45700">
            <a:noAutofit/>
          </a:bodyPr>
          <a:lstStyle/>
          <a:p>
            <a:pPr indent="0" lvl="0" marL="0" rtl="0" algn="l">
              <a:lnSpc>
                <a:spcPct val="120000"/>
              </a:lnSpc>
              <a:spcBef>
                <a:spcPts val="800"/>
              </a:spcBef>
              <a:spcAft>
                <a:spcPts val="0"/>
              </a:spcAft>
              <a:buSzPts val="2000"/>
              <a:buNone/>
            </a:pPr>
            <a:r>
              <a:rPr lang="en-US"/>
              <a:t>Research Findings</a:t>
            </a:r>
            <a:endParaRPr/>
          </a:p>
        </p:txBody>
      </p:sp>
      <p:graphicFrame>
        <p:nvGraphicFramePr>
          <p:cNvPr id="194" name="Google Shape;194;g1069f0c9e36_0_27"/>
          <p:cNvGraphicFramePr/>
          <p:nvPr/>
        </p:nvGraphicFramePr>
        <p:xfrm>
          <a:off x="952500" y="1936125"/>
          <a:ext cx="3000000" cy="3000000"/>
        </p:xfrm>
        <a:graphic>
          <a:graphicData uri="http://schemas.openxmlformats.org/drawingml/2006/table">
            <a:tbl>
              <a:tblPr>
                <a:noFill/>
                <a:tableStyleId>{C91549B2-1F7B-451B-B5FA-EA74849B3E35}</a:tableStyleId>
              </a:tblPr>
              <a:tblGrid>
                <a:gridCol w="5143500"/>
                <a:gridCol w="5143500"/>
              </a:tblGrid>
              <a:tr h="381000">
                <a:tc>
                  <a:txBody>
                    <a:bodyPr/>
                    <a:lstStyle/>
                    <a:p>
                      <a:pPr indent="0" lvl="0" marL="0" rtl="0" algn="l">
                        <a:spcBef>
                          <a:spcPts val="0"/>
                        </a:spcBef>
                        <a:spcAft>
                          <a:spcPts val="0"/>
                        </a:spcAft>
                        <a:buNone/>
                      </a:pPr>
                      <a:r>
                        <a:rPr lang="en-US" sz="1600">
                          <a:latin typeface="Source Sans Pro"/>
                          <a:ea typeface="Source Sans Pro"/>
                          <a:cs typeface="Source Sans Pro"/>
                          <a:sym typeface="Source Sans Pro"/>
                        </a:rPr>
                        <a:t>Private Sector</a:t>
                      </a:r>
                      <a:endParaRPr sz="1600">
                        <a:latin typeface="Source Sans Pro"/>
                        <a:ea typeface="Source Sans Pro"/>
                        <a:cs typeface="Source Sans Pro"/>
                        <a:sym typeface="Source Sans Pro"/>
                      </a:endParaRPr>
                    </a:p>
                  </a:txBody>
                  <a:tcPr marT="91425" marB="91425" marR="91425" marL="91425"/>
                </a:tc>
                <a:tc>
                  <a:txBody>
                    <a:bodyPr/>
                    <a:lstStyle/>
                    <a:p>
                      <a:pPr indent="0" lvl="0" marL="0" rtl="0" algn="l">
                        <a:spcBef>
                          <a:spcPts val="0"/>
                        </a:spcBef>
                        <a:spcAft>
                          <a:spcPts val="0"/>
                        </a:spcAft>
                        <a:buNone/>
                      </a:pPr>
                      <a:r>
                        <a:rPr lang="en-US" sz="1600">
                          <a:latin typeface="Source Sans Pro"/>
                          <a:ea typeface="Source Sans Pro"/>
                          <a:cs typeface="Source Sans Pro"/>
                          <a:sym typeface="Source Sans Pro"/>
                        </a:rPr>
                        <a:t>Civic Services</a:t>
                      </a:r>
                      <a:endParaRPr sz="1600">
                        <a:latin typeface="Source Sans Pro"/>
                        <a:ea typeface="Source Sans Pro"/>
                        <a:cs typeface="Source Sans Pro"/>
                        <a:sym typeface="Source Sans Pro"/>
                      </a:endParaRPr>
                    </a:p>
                  </a:txBody>
                  <a:tcPr marT="91425" marB="91425" marR="91425" marL="91425"/>
                </a:tc>
              </a:tr>
              <a:tr h="381000">
                <a:tc>
                  <a:txBody>
                    <a:bodyPr/>
                    <a:lstStyle/>
                    <a:p>
                      <a:pPr indent="-317500" lvl="0" marL="342900" rtl="0" algn="l">
                        <a:lnSpc>
                          <a:spcPct val="120000"/>
                        </a:lnSpc>
                        <a:spcBef>
                          <a:spcPts val="800"/>
                        </a:spcBef>
                        <a:spcAft>
                          <a:spcPts val="0"/>
                        </a:spcAft>
                        <a:buClr>
                          <a:srgbClr val="454454"/>
                        </a:buClr>
                        <a:buSzPts val="1600"/>
                        <a:buFont typeface="Source Sans Pro"/>
                        <a:buChar char="•"/>
                      </a:pPr>
                      <a:r>
                        <a:rPr lang="en-US" sz="1600">
                          <a:solidFill>
                            <a:srgbClr val="454454"/>
                          </a:solidFill>
                          <a:latin typeface="Source Sans Pro"/>
                          <a:ea typeface="Source Sans Pro"/>
                          <a:cs typeface="Source Sans Pro"/>
                          <a:sym typeface="Source Sans Pro"/>
                        </a:rPr>
                        <a:t>One-to-one marketing</a:t>
                      </a:r>
                      <a:endParaRPr sz="1600">
                        <a:solidFill>
                          <a:srgbClr val="454454"/>
                        </a:solidFill>
                        <a:latin typeface="Source Sans Pro"/>
                        <a:ea typeface="Source Sans Pro"/>
                        <a:cs typeface="Source Sans Pro"/>
                        <a:sym typeface="Source Sans Pro"/>
                      </a:endParaRPr>
                    </a:p>
                    <a:p>
                      <a:pPr indent="-203200" lvl="1" marL="800100" rtl="0" algn="l">
                        <a:lnSpc>
                          <a:spcPct val="120000"/>
                        </a:lnSpc>
                        <a:spcBef>
                          <a:spcPts val="800"/>
                        </a:spcBef>
                        <a:spcAft>
                          <a:spcPts val="0"/>
                        </a:spcAft>
                        <a:buClr>
                          <a:srgbClr val="454454"/>
                        </a:buClr>
                        <a:buSzPts val="1600"/>
                        <a:buFont typeface="Source Sans Pro"/>
                        <a:buChar char="•"/>
                      </a:pPr>
                      <a:r>
                        <a:rPr lang="en-US" sz="1600">
                          <a:solidFill>
                            <a:srgbClr val="454454"/>
                          </a:solidFill>
                          <a:latin typeface="Source Sans Pro"/>
                          <a:ea typeface="Source Sans Pro"/>
                          <a:cs typeface="Source Sans Pro"/>
                          <a:sym typeface="Source Sans Pro"/>
                        </a:rPr>
                        <a:t>Includes retargeting users with ads or providing recommendations on similar products based on what they’ve already looked at. </a:t>
                      </a:r>
                      <a:endParaRPr sz="1600">
                        <a:solidFill>
                          <a:srgbClr val="454454"/>
                        </a:solidFill>
                        <a:latin typeface="Source Sans Pro"/>
                        <a:ea typeface="Source Sans Pro"/>
                        <a:cs typeface="Source Sans Pro"/>
                        <a:sym typeface="Source Sans Pro"/>
                      </a:endParaRPr>
                    </a:p>
                    <a:p>
                      <a:pPr indent="-203200" lvl="1" marL="800100" rtl="0" algn="l">
                        <a:lnSpc>
                          <a:spcPct val="120000"/>
                        </a:lnSpc>
                        <a:spcBef>
                          <a:spcPts val="800"/>
                        </a:spcBef>
                        <a:spcAft>
                          <a:spcPts val="0"/>
                        </a:spcAft>
                        <a:buClr>
                          <a:srgbClr val="454454"/>
                        </a:buClr>
                        <a:buSzPts val="1600"/>
                        <a:buFont typeface="Source Sans Pro"/>
                        <a:buChar char="•"/>
                      </a:pPr>
                      <a:r>
                        <a:rPr lang="en-US" sz="1600">
                          <a:solidFill>
                            <a:srgbClr val="454454"/>
                          </a:solidFill>
                          <a:latin typeface="Source Sans Pro"/>
                          <a:ea typeface="Source Sans Pro"/>
                          <a:cs typeface="Source Sans Pro"/>
                          <a:sym typeface="Source Sans Pro"/>
                        </a:rPr>
                        <a:t>Can have a "creepy" factor</a:t>
                      </a:r>
                      <a:endParaRPr sz="1600">
                        <a:solidFill>
                          <a:srgbClr val="454454"/>
                        </a:solidFill>
                        <a:latin typeface="Source Sans Pro"/>
                        <a:ea typeface="Source Sans Pro"/>
                        <a:cs typeface="Source Sans Pro"/>
                        <a:sym typeface="Source Sans Pro"/>
                      </a:endParaRPr>
                    </a:p>
                    <a:p>
                      <a:pPr indent="-317500" lvl="0" marL="342900" rtl="0" algn="l">
                        <a:lnSpc>
                          <a:spcPct val="120000"/>
                        </a:lnSpc>
                        <a:spcBef>
                          <a:spcPts val="800"/>
                        </a:spcBef>
                        <a:spcAft>
                          <a:spcPts val="0"/>
                        </a:spcAft>
                        <a:buClr>
                          <a:srgbClr val="454454"/>
                        </a:buClr>
                        <a:buSzPts val="1600"/>
                        <a:buFont typeface="Source Sans Pro"/>
                        <a:buChar char="•"/>
                      </a:pPr>
                      <a:r>
                        <a:rPr lang="en-US" sz="1600">
                          <a:solidFill>
                            <a:srgbClr val="454454"/>
                          </a:solidFill>
                          <a:latin typeface="Source Sans Pro"/>
                          <a:ea typeface="Source Sans Pro"/>
                          <a:cs typeface="Source Sans Pro"/>
                          <a:sym typeface="Source Sans Pro"/>
                        </a:rPr>
                        <a:t>Dedicated real estate on web pages for marketing and services, such as reward programs and special offers.</a:t>
                      </a:r>
                      <a:endParaRPr sz="1600">
                        <a:solidFill>
                          <a:srgbClr val="454454"/>
                        </a:solidFill>
                        <a:latin typeface="Source Sans Pro"/>
                        <a:ea typeface="Source Sans Pro"/>
                        <a:cs typeface="Source Sans Pro"/>
                        <a:sym typeface="Source Sans Pro"/>
                      </a:endParaRPr>
                    </a:p>
                    <a:p>
                      <a:pPr indent="-317500" lvl="0" marL="342900" rtl="0" algn="l">
                        <a:lnSpc>
                          <a:spcPct val="120000"/>
                        </a:lnSpc>
                        <a:spcBef>
                          <a:spcPts val="800"/>
                        </a:spcBef>
                        <a:spcAft>
                          <a:spcPts val="0"/>
                        </a:spcAft>
                        <a:buClr>
                          <a:srgbClr val="454454"/>
                        </a:buClr>
                        <a:buSzPts val="1600"/>
                        <a:buFont typeface="Source Sans Pro"/>
                        <a:buChar char="•"/>
                      </a:pPr>
                      <a:r>
                        <a:rPr lang="en-US" sz="1600">
                          <a:solidFill>
                            <a:srgbClr val="454454"/>
                          </a:solidFill>
                          <a:latin typeface="Source Sans Pro"/>
                          <a:ea typeface="Source Sans Pro"/>
                          <a:cs typeface="Source Sans Pro"/>
                          <a:sym typeface="Source Sans Pro"/>
                        </a:rPr>
                        <a:t>More robust options for managing personal information such as the ability to add multiple addresses, phone numbers, account nicknames, etc.</a:t>
                      </a:r>
                      <a:endParaRPr sz="1600">
                        <a:solidFill>
                          <a:srgbClr val="454454"/>
                        </a:solidFill>
                        <a:latin typeface="Source Sans Pro"/>
                        <a:ea typeface="Source Sans Pro"/>
                        <a:cs typeface="Source Sans Pro"/>
                        <a:sym typeface="Source Sans Pro"/>
                      </a:endParaRPr>
                    </a:p>
                    <a:p>
                      <a:pPr indent="0" lvl="0" marL="0" rtl="0" algn="l">
                        <a:spcBef>
                          <a:spcPts val="0"/>
                        </a:spcBef>
                        <a:spcAft>
                          <a:spcPts val="0"/>
                        </a:spcAft>
                        <a:buNone/>
                      </a:pPr>
                      <a:r>
                        <a:t/>
                      </a:r>
                      <a:endParaRPr sz="1600">
                        <a:latin typeface="Source Sans Pro"/>
                        <a:ea typeface="Source Sans Pro"/>
                        <a:cs typeface="Source Sans Pro"/>
                        <a:sym typeface="Source Sans Pro"/>
                      </a:endParaRPr>
                    </a:p>
                  </a:txBody>
                  <a:tcPr marT="91425" marB="91425" marR="91425" marL="91425"/>
                </a:tc>
                <a:tc>
                  <a:txBody>
                    <a:bodyPr/>
                    <a:lstStyle/>
                    <a:p>
                      <a:pPr indent="-317500" lvl="0" marL="342900" rtl="0" algn="l">
                        <a:lnSpc>
                          <a:spcPct val="120000"/>
                        </a:lnSpc>
                        <a:spcBef>
                          <a:spcPts val="800"/>
                        </a:spcBef>
                        <a:spcAft>
                          <a:spcPts val="0"/>
                        </a:spcAft>
                        <a:buClr>
                          <a:srgbClr val="454454"/>
                        </a:buClr>
                        <a:buSzPts val="1600"/>
                        <a:buFont typeface="Arial"/>
                        <a:buChar char="•"/>
                      </a:pPr>
                      <a:r>
                        <a:rPr lang="en-US" sz="1600">
                          <a:solidFill>
                            <a:srgbClr val="454454"/>
                          </a:solidFill>
                          <a:latin typeface="Source Sans Pro"/>
                          <a:ea typeface="Source Sans Pro"/>
                          <a:cs typeface="Source Sans Pro"/>
                          <a:sym typeface="Source Sans Pro"/>
                        </a:rPr>
                        <a:t>The variety of touchpoints across agencies in the government can make integration challenging and cause a lack of cross-departmental links and access points.</a:t>
                      </a:r>
                      <a:endParaRPr sz="1600">
                        <a:solidFill>
                          <a:srgbClr val="454454"/>
                        </a:solidFill>
                        <a:latin typeface="Source Sans Pro"/>
                        <a:ea typeface="Source Sans Pro"/>
                        <a:cs typeface="Source Sans Pro"/>
                        <a:sym typeface="Source Sans Pro"/>
                      </a:endParaRPr>
                    </a:p>
                    <a:p>
                      <a:pPr indent="-317500" lvl="0" marL="342900" rtl="0" algn="l">
                        <a:lnSpc>
                          <a:spcPct val="120000"/>
                        </a:lnSpc>
                        <a:spcBef>
                          <a:spcPts val="800"/>
                        </a:spcBef>
                        <a:spcAft>
                          <a:spcPts val="0"/>
                        </a:spcAft>
                        <a:buClr>
                          <a:srgbClr val="454454"/>
                        </a:buClr>
                        <a:buSzPts val="1600"/>
                        <a:buFont typeface="Arial"/>
                        <a:buChar char="•"/>
                      </a:pPr>
                      <a:r>
                        <a:rPr lang="en-US" sz="1600">
                          <a:solidFill>
                            <a:srgbClr val="454454"/>
                          </a:solidFill>
                          <a:latin typeface="Source Sans Pro"/>
                          <a:ea typeface="Source Sans Pro"/>
                          <a:cs typeface="Source Sans Pro"/>
                          <a:sym typeface="Source Sans Pro"/>
                        </a:rPr>
                        <a:t>Typically face more significant security and technology constraints than the private sector.</a:t>
                      </a:r>
                      <a:endParaRPr sz="1600">
                        <a:solidFill>
                          <a:srgbClr val="454454"/>
                        </a:solidFill>
                        <a:latin typeface="Source Sans Pro"/>
                        <a:ea typeface="Source Sans Pro"/>
                        <a:cs typeface="Source Sans Pro"/>
                        <a:sym typeface="Source Sans Pro"/>
                      </a:endParaRPr>
                    </a:p>
                    <a:p>
                      <a:pPr indent="-317500" lvl="0" marL="342900" rtl="0" algn="l">
                        <a:lnSpc>
                          <a:spcPct val="120000"/>
                        </a:lnSpc>
                        <a:spcBef>
                          <a:spcPts val="800"/>
                        </a:spcBef>
                        <a:spcAft>
                          <a:spcPts val="0"/>
                        </a:spcAft>
                        <a:buClr>
                          <a:srgbClr val="454454"/>
                        </a:buClr>
                        <a:buSzPts val="1600"/>
                        <a:buFont typeface="Arial"/>
                        <a:buChar char="•"/>
                      </a:pPr>
                      <a:r>
                        <a:rPr lang="en-US" sz="1600">
                          <a:solidFill>
                            <a:srgbClr val="454454"/>
                          </a:solidFill>
                          <a:latin typeface="Source Sans Pro"/>
                          <a:ea typeface="Source Sans Pro"/>
                          <a:cs typeface="Source Sans Pro"/>
                          <a:sym typeface="Source Sans Pro"/>
                        </a:rPr>
                        <a:t>Take a basic approach to personalization that reflected 2-3 personalized items (recent activity was most common) upon logging in, compared to 4-5 items on private sector sites. </a:t>
                      </a:r>
                      <a:endParaRPr sz="1600">
                        <a:solidFill>
                          <a:srgbClr val="454454"/>
                        </a:solidFill>
                        <a:latin typeface="Source Sans Pro"/>
                        <a:ea typeface="Source Sans Pro"/>
                        <a:cs typeface="Source Sans Pro"/>
                        <a:sym typeface="Source Sans Pro"/>
                      </a:endParaRPr>
                    </a:p>
                    <a:p>
                      <a:pPr indent="-317500" lvl="0" marL="342900" rtl="0" algn="l">
                        <a:lnSpc>
                          <a:spcPct val="120000"/>
                        </a:lnSpc>
                        <a:spcBef>
                          <a:spcPts val="800"/>
                        </a:spcBef>
                        <a:spcAft>
                          <a:spcPts val="0"/>
                        </a:spcAft>
                        <a:buClr>
                          <a:srgbClr val="454454"/>
                        </a:buClr>
                        <a:buSzPts val="1600"/>
                        <a:buFont typeface="Arial"/>
                        <a:buChar char="•"/>
                      </a:pPr>
                      <a:r>
                        <a:rPr lang="en-US" sz="1600">
                          <a:solidFill>
                            <a:srgbClr val="454454"/>
                          </a:solidFill>
                          <a:latin typeface="Source Sans Pro"/>
                          <a:ea typeface="Source Sans Pro"/>
                          <a:cs typeface="Source Sans Pro"/>
                          <a:sym typeface="Source Sans Pro"/>
                        </a:rPr>
                        <a:t>A focus on only 1-2 primary tasks. This makes sense given that the sites typically provide specific civic services that users cannot receive elsewhere.</a:t>
                      </a:r>
                      <a:endParaRPr sz="1600">
                        <a:solidFill>
                          <a:srgbClr val="454454"/>
                        </a:solidFill>
                        <a:latin typeface="Source Sans Pro"/>
                        <a:ea typeface="Source Sans Pro"/>
                        <a:cs typeface="Source Sans Pro"/>
                        <a:sym typeface="Source Sans Pro"/>
                      </a:endParaRPr>
                    </a:p>
                  </a:txBody>
                  <a:tcPr marT="91425" marB="91425" marR="91425" marL="91425"/>
                </a:tc>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g1069f0c9e36_0_38"/>
          <p:cNvSpPr txBox="1"/>
          <p:nvPr>
            <p:ph type="title"/>
          </p:nvPr>
        </p:nvSpPr>
        <p:spPr>
          <a:xfrm>
            <a:off x="586941" y="676393"/>
            <a:ext cx="10934400" cy="1209300"/>
          </a:xfrm>
          <a:prstGeom prst="rect">
            <a:avLst/>
          </a:prstGeom>
          <a:noFill/>
          <a:ln>
            <a:noFill/>
          </a:ln>
        </p:spPr>
        <p:txBody>
          <a:bodyPr anchorCtr="0" anchor="t" bIns="45700" lIns="45700" spcFirstLastPara="1" rIns="45700" wrap="square" tIns="45700">
            <a:noAutofit/>
          </a:bodyPr>
          <a:lstStyle/>
          <a:p>
            <a:pPr indent="0" lvl="0" marL="38100" rtl="0" algn="l">
              <a:lnSpc>
                <a:spcPct val="114999"/>
              </a:lnSpc>
              <a:spcBef>
                <a:spcPts val="0"/>
              </a:spcBef>
              <a:spcAft>
                <a:spcPts val="0"/>
              </a:spcAft>
              <a:buSzPts val="3600"/>
              <a:buNone/>
            </a:pPr>
            <a:r>
              <a:rPr lang="en-US" sz="3000"/>
              <a:t>Example: Private sector site</a:t>
            </a:r>
            <a:endParaRPr/>
          </a:p>
        </p:txBody>
      </p:sp>
      <p:sp>
        <p:nvSpPr>
          <p:cNvPr id="201" name="Google Shape;201;g1069f0c9e36_0_38"/>
          <p:cNvSpPr txBox="1"/>
          <p:nvPr>
            <p:ph idx="1" type="subTitle"/>
          </p:nvPr>
        </p:nvSpPr>
        <p:spPr>
          <a:xfrm>
            <a:off x="582525" y="322725"/>
            <a:ext cx="6837000" cy="357600"/>
          </a:xfrm>
          <a:prstGeom prst="rect">
            <a:avLst/>
          </a:prstGeom>
          <a:noFill/>
          <a:ln>
            <a:noFill/>
          </a:ln>
        </p:spPr>
        <p:txBody>
          <a:bodyPr anchorCtr="0" anchor="ctr" bIns="45700" lIns="45700" spcFirstLastPara="1" rIns="45700" wrap="square" tIns="45700">
            <a:noAutofit/>
          </a:bodyPr>
          <a:lstStyle/>
          <a:p>
            <a:pPr indent="0" lvl="0" marL="0" rtl="0" algn="l">
              <a:lnSpc>
                <a:spcPct val="120000"/>
              </a:lnSpc>
              <a:spcBef>
                <a:spcPts val="800"/>
              </a:spcBef>
              <a:spcAft>
                <a:spcPts val="0"/>
              </a:spcAft>
              <a:buSzPts val="2000"/>
              <a:buNone/>
            </a:pPr>
            <a:r>
              <a:rPr lang="en-US"/>
              <a:t>Research Findings</a:t>
            </a:r>
            <a:endParaRPr/>
          </a:p>
        </p:txBody>
      </p:sp>
      <p:pic>
        <p:nvPicPr>
          <p:cNvPr descr="Graphical user interface, website&#10;&#10;Description automatically generated" id="202" name="Google Shape;202;g1069f0c9e36_0_38"/>
          <p:cNvPicPr preferRelativeResize="0"/>
          <p:nvPr/>
        </p:nvPicPr>
        <p:blipFill rotWithShape="1">
          <a:blip r:embed="rId3">
            <a:alphaModFix/>
          </a:blip>
          <a:srcRect b="4298" l="3105" r="3339" t="11575"/>
          <a:stretch/>
        </p:blipFill>
        <p:spPr>
          <a:xfrm>
            <a:off x="5822425" y="0"/>
            <a:ext cx="6369576" cy="6858000"/>
          </a:xfrm>
          <a:prstGeom prst="rect">
            <a:avLst/>
          </a:prstGeom>
          <a:noFill/>
          <a:ln>
            <a:noFill/>
          </a:ln>
        </p:spPr>
      </p:pic>
      <p:sp>
        <p:nvSpPr>
          <p:cNvPr id="203" name="Google Shape;203;g1069f0c9e36_0_38"/>
          <p:cNvSpPr txBox="1"/>
          <p:nvPr/>
        </p:nvSpPr>
        <p:spPr>
          <a:xfrm>
            <a:off x="749850" y="1421222"/>
            <a:ext cx="4756500" cy="1939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2000" u="none" cap="none" strike="noStrike">
                <a:solidFill>
                  <a:srgbClr val="000000"/>
                </a:solidFill>
                <a:latin typeface="Source Sans Pro"/>
                <a:ea typeface="Source Sans Pro"/>
                <a:cs typeface="Source Sans Pro"/>
                <a:sym typeface="Source Sans Pro"/>
              </a:rPr>
              <a:t>On their dashboard, USAA gives customers the ability to customize their view (add a tile, reorder and customize), dedicates space for marketing, and serves up suggested products within the account summary.</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g1069f0c9e36_0_47"/>
          <p:cNvSpPr txBox="1"/>
          <p:nvPr>
            <p:ph type="title"/>
          </p:nvPr>
        </p:nvSpPr>
        <p:spPr>
          <a:xfrm>
            <a:off x="586941" y="676393"/>
            <a:ext cx="10934400" cy="1209300"/>
          </a:xfrm>
          <a:prstGeom prst="rect">
            <a:avLst/>
          </a:prstGeom>
          <a:noFill/>
          <a:ln>
            <a:noFill/>
          </a:ln>
        </p:spPr>
        <p:txBody>
          <a:bodyPr anchorCtr="0" anchor="t" bIns="45700" lIns="45700" spcFirstLastPara="1" rIns="45700" wrap="square" tIns="45700">
            <a:noAutofit/>
          </a:bodyPr>
          <a:lstStyle/>
          <a:p>
            <a:pPr indent="0" lvl="0" marL="38100" rtl="0" algn="l">
              <a:lnSpc>
                <a:spcPct val="114999"/>
              </a:lnSpc>
              <a:spcBef>
                <a:spcPts val="0"/>
              </a:spcBef>
              <a:spcAft>
                <a:spcPts val="0"/>
              </a:spcAft>
              <a:buSzPts val="3600"/>
              <a:buNone/>
            </a:pPr>
            <a:r>
              <a:rPr lang="en-US" sz="3000"/>
              <a:t>Example: Civic service site</a:t>
            </a:r>
            <a:endParaRPr/>
          </a:p>
        </p:txBody>
      </p:sp>
      <p:sp>
        <p:nvSpPr>
          <p:cNvPr id="210" name="Google Shape;210;g1069f0c9e36_0_47"/>
          <p:cNvSpPr txBox="1"/>
          <p:nvPr>
            <p:ph idx="1" type="subTitle"/>
          </p:nvPr>
        </p:nvSpPr>
        <p:spPr>
          <a:xfrm>
            <a:off x="582525" y="322725"/>
            <a:ext cx="6837000" cy="357600"/>
          </a:xfrm>
          <a:prstGeom prst="rect">
            <a:avLst/>
          </a:prstGeom>
          <a:noFill/>
          <a:ln>
            <a:noFill/>
          </a:ln>
        </p:spPr>
        <p:txBody>
          <a:bodyPr anchorCtr="0" anchor="ctr" bIns="45700" lIns="45700" spcFirstLastPara="1" rIns="45700" wrap="square" tIns="45700">
            <a:noAutofit/>
          </a:bodyPr>
          <a:lstStyle/>
          <a:p>
            <a:pPr indent="0" lvl="0" marL="0" rtl="0" algn="l">
              <a:lnSpc>
                <a:spcPct val="120000"/>
              </a:lnSpc>
              <a:spcBef>
                <a:spcPts val="800"/>
              </a:spcBef>
              <a:spcAft>
                <a:spcPts val="0"/>
              </a:spcAft>
              <a:buSzPts val="2000"/>
              <a:buNone/>
            </a:pPr>
            <a:r>
              <a:rPr lang="en-US"/>
              <a:t>Research Findings</a:t>
            </a:r>
            <a:endParaRPr/>
          </a:p>
        </p:txBody>
      </p:sp>
      <p:sp>
        <p:nvSpPr>
          <p:cNvPr id="211" name="Google Shape;211;g1069f0c9e36_0_47"/>
          <p:cNvSpPr txBox="1"/>
          <p:nvPr/>
        </p:nvSpPr>
        <p:spPr>
          <a:xfrm>
            <a:off x="749850" y="1675597"/>
            <a:ext cx="4756500" cy="22473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lang="en-US" sz="2000">
                <a:latin typeface="Source Sans Pro"/>
                <a:ea typeface="Source Sans Pro"/>
                <a:cs typeface="Source Sans Pro"/>
                <a:sym typeface="Source Sans Pro"/>
              </a:rPr>
              <a:t>Upon logging in, Healthcare.gov focuses the user on the primary task of completing their application in progress.</a:t>
            </a:r>
            <a:br>
              <a:rPr lang="en-US" sz="2000">
                <a:latin typeface="Source Sans Pro"/>
                <a:ea typeface="Source Sans Pro"/>
                <a:cs typeface="Source Sans Pro"/>
                <a:sym typeface="Source Sans Pro"/>
              </a:rPr>
            </a:br>
            <a:br>
              <a:rPr lang="en-US" sz="2000">
                <a:latin typeface="Source Sans Pro"/>
                <a:ea typeface="Source Sans Pro"/>
                <a:cs typeface="Source Sans Pro"/>
                <a:sym typeface="Source Sans Pro"/>
              </a:rPr>
            </a:br>
            <a:r>
              <a:rPr lang="en-US" sz="2000">
                <a:latin typeface="Source Sans Pro"/>
                <a:ea typeface="Source Sans Pro"/>
                <a:cs typeface="Source Sans Pro"/>
                <a:sym typeface="Source Sans Pro"/>
              </a:rPr>
              <a:t>As a secondary focus, another important application is surfaced to make it easy for the user to find.</a:t>
            </a:r>
            <a:endParaRPr sz="2000">
              <a:latin typeface="Source Sans Pro"/>
              <a:ea typeface="Source Sans Pro"/>
              <a:cs typeface="Source Sans Pro"/>
              <a:sym typeface="Source Sans Pro"/>
            </a:endParaRPr>
          </a:p>
        </p:txBody>
      </p:sp>
      <p:pic>
        <p:nvPicPr>
          <p:cNvPr descr="Graphical user interface, text, application&#10;&#10;Description automatically generated" id="212" name="Google Shape;212;g1069f0c9e36_0_47"/>
          <p:cNvPicPr preferRelativeResize="0"/>
          <p:nvPr/>
        </p:nvPicPr>
        <p:blipFill rotWithShape="1">
          <a:blip r:embed="rId3">
            <a:alphaModFix/>
          </a:blip>
          <a:srcRect b="21942" l="0" r="189" t="0"/>
          <a:stretch/>
        </p:blipFill>
        <p:spPr>
          <a:xfrm>
            <a:off x="6924920" y="23946"/>
            <a:ext cx="5267085" cy="681012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20"/>
          <p:cNvSpPr txBox="1"/>
          <p:nvPr>
            <p:ph type="title"/>
          </p:nvPr>
        </p:nvSpPr>
        <p:spPr>
          <a:xfrm>
            <a:off x="578748" y="676025"/>
            <a:ext cx="10283481" cy="926139"/>
          </a:xfrm>
          <a:prstGeom prst="rect">
            <a:avLst/>
          </a:prstGeom>
          <a:noFill/>
          <a:ln>
            <a:noFill/>
          </a:ln>
        </p:spPr>
        <p:txBody>
          <a:bodyPr anchorCtr="0" anchor="t" bIns="45700" lIns="45700" spcFirstLastPara="1" rIns="45700" wrap="square" tIns="45700">
            <a:noAutofit/>
          </a:bodyPr>
          <a:lstStyle/>
          <a:p>
            <a:pPr indent="0" lvl="0" marL="0" rtl="0" algn="l">
              <a:lnSpc>
                <a:spcPct val="100000"/>
              </a:lnSpc>
              <a:spcBef>
                <a:spcPts val="0"/>
              </a:spcBef>
              <a:spcAft>
                <a:spcPts val="0"/>
              </a:spcAft>
              <a:buClr>
                <a:schemeClr val="accent1"/>
              </a:buClr>
              <a:buSzPts val="3600"/>
              <a:buFont typeface="Bitter"/>
              <a:buNone/>
            </a:pPr>
            <a:r>
              <a:rPr lang="en-US" sz="3000"/>
              <a:t>There are 3 common personalized items shown in a logged-in state.</a:t>
            </a:r>
            <a:endParaRPr/>
          </a:p>
          <a:p>
            <a:pPr indent="-57150" lvl="0" marL="285750" rtl="0" algn="l">
              <a:lnSpc>
                <a:spcPct val="100000"/>
              </a:lnSpc>
              <a:spcBef>
                <a:spcPts val="0"/>
              </a:spcBef>
              <a:spcAft>
                <a:spcPts val="0"/>
              </a:spcAft>
              <a:buSzPts val="3600"/>
              <a:buFont typeface="Arial"/>
              <a:buNone/>
            </a:pPr>
            <a:r>
              <a:t/>
            </a:r>
            <a:endParaRPr/>
          </a:p>
          <a:p>
            <a:pPr indent="0" lvl="0" marL="0" rtl="0" algn="l">
              <a:lnSpc>
                <a:spcPct val="100000"/>
              </a:lnSpc>
              <a:spcBef>
                <a:spcPts val="0"/>
              </a:spcBef>
              <a:spcAft>
                <a:spcPts val="0"/>
              </a:spcAft>
              <a:buClr>
                <a:schemeClr val="accent1"/>
              </a:buClr>
              <a:buSzPts val="3600"/>
              <a:buFont typeface="Bitter"/>
              <a:buNone/>
            </a:pPr>
            <a:br>
              <a:rPr lang="en-US"/>
            </a:br>
            <a:endParaRPr/>
          </a:p>
          <a:p>
            <a:pPr indent="0" lvl="0" marL="38100" rtl="0" algn="l">
              <a:lnSpc>
                <a:spcPct val="114999"/>
              </a:lnSpc>
              <a:spcBef>
                <a:spcPts val="0"/>
              </a:spcBef>
              <a:spcAft>
                <a:spcPts val="0"/>
              </a:spcAft>
              <a:buSzPts val="3600"/>
              <a:buNone/>
            </a:pPr>
            <a:r>
              <a:t/>
            </a:r>
            <a:endParaRPr sz="3000"/>
          </a:p>
        </p:txBody>
      </p:sp>
      <p:sp>
        <p:nvSpPr>
          <p:cNvPr id="219" name="Google Shape;219;p20"/>
          <p:cNvSpPr txBox="1"/>
          <p:nvPr>
            <p:ph idx="1" type="subTitle"/>
          </p:nvPr>
        </p:nvSpPr>
        <p:spPr>
          <a:xfrm>
            <a:off x="582525" y="322725"/>
            <a:ext cx="6837000" cy="357600"/>
          </a:xfrm>
          <a:prstGeom prst="rect">
            <a:avLst/>
          </a:prstGeom>
          <a:noFill/>
          <a:ln>
            <a:noFill/>
          </a:ln>
        </p:spPr>
        <p:txBody>
          <a:bodyPr anchorCtr="0" anchor="ctr" bIns="45700" lIns="45700" spcFirstLastPara="1" rIns="45700" wrap="square" tIns="45700">
            <a:noAutofit/>
          </a:bodyPr>
          <a:lstStyle/>
          <a:p>
            <a:pPr indent="0" lvl="0" marL="0" rtl="0" algn="l">
              <a:lnSpc>
                <a:spcPct val="120000"/>
              </a:lnSpc>
              <a:spcBef>
                <a:spcPts val="800"/>
              </a:spcBef>
              <a:spcAft>
                <a:spcPts val="0"/>
              </a:spcAft>
              <a:buSzPts val="2000"/>
              <a:buNone/>
            </a:pPr>
            <a:r>
              <a:rPr lang="en-US"/>
              <a:t>Research Findings</a:t>
            </a:r>
            <a:endParaRPr/>
          </a:p>
        </p:txBody>
      </p:sp>
      <p:sp>
        <p:nvSpPr>
          <p:cNvPr id="220" name="Google Shape;220;p20"/>
          <p:cNvSpPr txBox="1"/>
          <p:nvPr>
            <p:ph idx="4294967295" type="body"/>
          </p:nvPr>
        </p:nvSpPr>
        <p:spPr>
          <a:xfrm>
            <a:off x="671871" y="2219889"/>
            <a:ext cx="5508472" cy="2581480"/>
          </a:xfrm>
          <a:prstGeom prst="rect">
            <a:avLst/>
          </a:prstGeom>
          <a:noFill/>
          <a:ln>
            <a:noFill/>
          </a:ln>
        </p:spPr>
        <p:txBody>
          <a:bodyPr anchorCtr="0" anchor="t" bIns="45700" lIns="45700" spcFirstLastPara="1" rIns="45700" wrap="square" tIns="45700">
            <a:noAutofit/>
          </a:bodyPr>
          <a:lstStyle/>
          <a:p>
            <a:pPr indent="0" lvl="0" marL="0" rtl="0" algn="l">
              <a:lnSpc>
                <a:spcPct val="120000"/>
              </a:lnSpc>
              <a:spcBef>
                <a:spcPts val="800"/>
              </a:spcBef>
              <a:spcAft>
                <a:spcPts val="0"/>
              </a:spcAft>
              <a:buSzPts val="2000"/>
              <a:buNone/>
            </a:pPr>
            <a:r>
              <a:rPr lang="en-US"/>
              <a:t>Across the sites we reviewed, the user's first name, account summary and action items/notifications were displayed on a user's logged-in homepage to create a sense of personalization.  </a:t>
            </a:r>
            <a:endParaRPr/>
          </a:p>
          <a:p>
            <a:pPr indent="0" lvl="0" marL="0" rtl="0" algn="l">
              <a:lnSpc>
                <a:spcPct val="120000"/>
              </a:lnSpc>
              <a:spcBef>
                <a:spcPts val="800"/>
              </a:spcBef>
              <a:spcAft>
                <a:spcPts val="0"/>
              </a:spcAft>
              <a:buSzPts val="2000"/>
              <a:buNone/>
            </a:pPr>
            <a:r>
              <a:rPr lang="en-US"/>
              <a:t>We counted 20 points of personalization in total, but most were one-offs and not common across sites.</a:t>
            </a:r>
            <a:endParaRPr/>
          </a:p>
        </p:txBody>
      </p:sp>
      <p:graphicFrame>
        <p:nvGraphicFramePr>
          <p:cNvPr id="221" name="Google Shape;221;p20"/>
          <p:cNvGraphicFramePr/>
          <p:nvPr/>
        </p:nvGraphicFramePr>
        <p:xfrm>
          <a:off x="7013676" y="1851742"/>
          <a:ext cx="3000000" cy="3000000"/>
        </p:xfrm>
        <a:graphic>
          <a:graphicData uri="http://schemas.openxmlformats.org/drawingml/2006/table">
            <a:tbl>
              <a:tblPr bandRow="1" firstRow="1">
                <a:noFill/>
                <a:tableStyleId>{52E028BB-49B2-416D-9AE5-CBDCE1313ADD}</a:tableStyleId>
              </a:tblPr>
              <a:tblGrid>
                <a:gridCol w="1941875"/>
                <a:gridCol w="1409150"/>
              </a:tblGrid>
              <a:tr h="352325">
                <a:tc>
                  <a:txBody>
                    <a:bodyPr/>
                    <a:lstStyle/>
                    <a:p>
                      <a:pPr indent="0" lvl="0" marL="0" marR="0" rtl="0" algn="l">
                        <a:lnSpc>
                          <a:spcPct val="100000"/>
                        </a:lnSpc>
                        <a:spcBef>
                          <a:spcPts val="0"/>
                        </a:spcBef>
                        <a:spcAft>
                          <a:spcPts val="0"/>
                        </a:spcAft>
                        <a:buClr>
                          <a:srgbClr val="000000"/>
                        </a:buClr>
                        <a:buSzPts val="1200"/>
                        <a:buFont typeface="Arial"/>
                        <a:buNone/>
                      </a:pPr>
                      <a:r>
                        <a:rPr lang="en-US" sz="1200" u="none" cap="none" strike="noStrike">
                          <a:solidFill>
                            <a:srgbClr val="FFFFFF"/>
                          </a:solidFill>
                          <a:latin typeface="Source Sans Pro"/>
                          <a:ea typeface="Source Sans Pro"/>
                          <a:cs typeface="Source Sans Pro"/>
                          <a:sym typeface="Source Sans Pro"/>
                        </a:rPr>
                        <a:t>Personalized info</a:t>
                      </a:r>
                      <a:endParaRPr sz="1400" u="none" cap="none" strike="noStrike">
                        <a:latin typeface="Source Sans Pro"/>
                        <a:ea typeface="Source Sans Pro"/>
                        <a:cs typeface="Source Sans Pro"/>
                        <a:sym typeface="Source Sans Pro"/>
                      </a:endParaRPr>
                    </a:p>
                  </a:txBody>
                  <a:tcPr marT="19050" marB="19050" marR="28575" marL="28575" anchor="b"/>
                </a:tc>
                <a:tc>
                  <a:txBody>
                    <a:bodyPr/>
                    <a:lstStyle/>
                    <a:p>
                      <a:pPr indent="0" lvl="0" marL="0" marR="0" rtl="0" algn="l">
                        <a:lnSpc>
                          <a:spcPct val="100000"/>
                        </a:lnSpc>
                        <a:spcBef>
                          <a:spcPts val="0"/>
                        </a:spcBef>
                        <a:spcAft>
                          <a:spcPts val="0"/>
                        </a:spcAft>
                        <a:buNone/>
                      </a:pPr>
                      <a:r>
                        <a:rPr lang="en-US" sz="1200" u="none" cap="none" strike="noStrike">
                          <a:solidFill>
                            <a:srgbClr val="FFFFFF"/>
                          </a:solidFill>
                          <a:latin typeface="Source Sans Pro"/>
                          <a:ea typeface="Source Sans Pro"/>
                          <a:cs typeface="Source Sans Pro"/>
                          <a:sym typeface="Source Sans Pro"/>
                        </a:rPr>
                        <a:t># of sites (of 15)</a:t>
                      </a:r>
                      <a:endParaRPr b="1" sz="1200" u="none" cap="none" strike="noStrike">
                        <a:solidFill>
                          <a:srgbClr val="FFFFFF"/>
                        </a:solidFill>
                        <a:latin typeface="Source Sans Pro"/>
                        <a:ea typeface="Source Sans Pro"/>
                        <a:cs typeface="Source Sans Pro"/>
                        <a:sym typeface="Source Sans Pro"/>
                      </a:endParaRPr>
                    </a:p>
                  </a:txBody>
                  <a:tcPr marT="19050" marB="19050" marR="28575" marL="28575" anchor="b"/>
                </a:tc>
              </a:tr>
              <a:tr h="200025">
                <a:tc>
                  <a:txBody>
                    <a:bodyPr/>
                    <a:lstStyle/>
                    <a:p>
                      <a:pPr indent="0" lvl="0" marL="0" marR="0" rtl="0" algn="l">
                        <a:lnSpc>
                          <a:spcPct val="100000"/>
                        </a:lnSpc>
                        <a:spcBef>
                          <a:spcPts val="0"/>
                        </a:spcBef>
                        <a:spcAft>
                          <a:spcPts val="0"/>
                        </a:spcAft>
                        <a:buClr>
                          <a:srgbClr val="000000"/>
                        </a:buClr>
                        <a:buSzPts val="1100"/>
                        <a:buFont typeface="Arial"/>
                        <a:buNone/>
                      </a:pPr>
                      <a:r>
                        <a:rPr b="1" lang="en-US" sz="1100" u="none" cap="none" strike="noStrike">
                          <a:latin typeface="Source Sans Pro"/>
                          <a:ea typeface="Source Sans Pro"/>
                          <a:cs typeface="Source Sans Pro"/>
                          <a:sym typeface="Source Sans Pro"/>
                        </a:rPr>
                        <a:t>First name</a:t>
                      </a:r>
                      <a:endParaRPr b="1" sz="1100" u="none" cap="none" strike="noStrike">
                        <a:latin typeface="Source Sans Pro"/>
                        <a:ea typeface="Source Sans Pro"/>
                        <a:cs typeface="Source Sans Pro"/>
                        <a:sym typeface="Source Sans Pro"/>
                      </a:endParaRPr>
                    </a:p>
                  </a:txBody>
                  <a:tcPr marT="19050" marB="19050" marR="28575" marL="28575" anchor="b"/>
                </a:tc>
                <a:tc>
                  <a:txBody>
                    <a:bodyPr/>
                    <a:lstStyle/>
                    <a:p>
                      <a:pPr indent="0" lvl="0" marL="0" marR="0" rtl="0" algn="r">
                        <a:lnSpc>
                          <a:spcPct val="100000"/>
                        </a:lnSpc>
                        <a:spcBef>
                          <a:spcPts val="0"/>
                        </a:spcBef>
                        <a:spcAft>
                          <a:spcPts val="0"/>
                        </a:spcAft>
                        <a:buClr>
                          <a:srgbClr val="000000"/>
                        </a:buClr>
                        <a:buSzPts val="1100"/>
                        <a:buFont typeface="Arial"/>
                        <a:buNone/>
                      </a:pPr>
                      <a:r>
                        <a:rPr b="1" lang="en-US" sz="1100" u="none" cap="none" strike="noStrike">
                          <a:latin typeface="Source Sans Pro"/>
                          <a:ea typeface="Source Sans Pro"/>
                          <a:cs typeface="Source Sans Pro"/>
                          <a:sym typeface="Source Sans Pro"/>
                        </a:rPr>
                        <a:t>10</a:t>
                      </a:r>
                      <a:endParaRPr b="1" sz="1100" u="none" cap="none" strike="noStrike">
                        <a:latin typeface="Source Sans Pro"/>
                        <a:ea typeface="Source Sans Pro"/>
                        <a:cs typeface="Source Sans Pro"/>
                        <a:sym typeface="Source Sans Pro"/>
                      </a:endParaRPr>
                    </a:p>
                  </a:txBody>
                  <a:tcPr marT="19050" marB="19050" marR="28575" marL="28575" anchor="b"/>
                </a:tc>
              </a:tr>
              <a:tr h="200025">
                <a:tc>
                  <a:txBody>
                    <a:bodyPr/>
                    <a:lstStyle/>
                    <a:p>
                      <a:pPr indent="0" lvl="0" marL="0" marR="0" rtl="0" algn="l">
                        <a:lnSpc>
                          <a:spcPct val="100000"/>
                        </a:lnSpc>
                        <a:spcBef>
                          <a:spcPts val="0"/>
                        </a:spcBef>
                        <a:spcAft>
                          <a:spcPts val="0"/>
                        </a:spcAft>
                        <a:buClr>
                          <a:srgbClr val="000000"/>
                        </a:buClr>
                        <a:buSzPts val="1100"/>
                        <a:buFont typeface="Arial"/>
                        <a:buNone/>
                      </a:pPr>
                      <a:r>
                        <a:rPr b="1" lang="en-US" sz="1100" u="none" cap="none" strike="noStrike">
                          <a:latin typeface="Source Sans Pro"/>
                          <a:ea typeface="Source Sans Pro"/>
                          <a:cs typeface="Source Sans Pro"/>
                          <a:sym typeface="Source Sans Pro"/>
                        </a:rPr>
                        <a:t>Alerts / notifications</a:t>
                      </a:r>
                      <a:endParaRPr b="1" sz="1100" u="none" cap="none" strike="noStrike">
                        <a:latin typeface="Source Sans Pro"/>
                        <a:ea typeface="Source Sans Pro"/>
                        <a:cs typeface="Source Sans Pro"/>
                        <a:sym typeface="Source Sans Pro"/>
                      </a:endParaRPr>
                    </a:p>
                  </a:txBody>
                  <a:tcPr marT="19050" marB="19050" marR="28575" marL="28575" anchor="b"/>
                </a:tc>
                <a:tc>
                  <a:txBody>
                    <a:bodyPr/>
                    <a:lstStyle/>
                    <a:p>
                      <a:pPr indent="0" lvl="0" marL="0" marR="0" rtl="0" algn="r">
                        <a:lnSpc>
                          <a:spcPct val="100000"/>
                        </a:lnSpc>
                        <a:spcBef>
                          <a:spcPts val="0"/>
                        </a:spcBef>
                        <a:spcAft>
                          <a:spcPts val="0"/>
                        </a:spcAft>
                        <a:buClr>
                          <a:srgbClr val="000000"/>
                        </a:buClr>
                        <a:buSzPts val="1100"/>
                        <a:buFont typeface="Arial"/>
                        <a:buNone/>
                      </a:pPr>
                      <a:r>
                        <a:rPr b="1" lang="en-US" sz="1100" u="none" cap="none" strike="noStrike">
                          <a:latin typeface="Source Sans Pro"/>
                          <a:ea typeface="Source Sans Pro"/>
                          <a:cs typeface="Source Sans Pro"/>
                          <a:sym typeface="Source Sans Pro"/>
                        </a:rPr>
                        <a:t>8</a:t>
                      </a:r>
                      <a:endParaRPr b="1" sz="1100" u="none" cap="none" strike="noStrike">
                        <a:latin typeface="Source Sans Pro"/>
                        <a:ea typeface="Source Sans Pro"/>
                        <a:cs typeface="Source Sans Pro"/>
                        <a:sym typeface="Source Sans Pro"/>
                      </a:endParaRPr>
                    </a:p>
                  </a:txBody>
                  <a:tcPr marT="19050" marB="19050" marR="28575" marL="28575" anchor="b"/>
                </a:tc>
              </a:tr>
              <a:tr h="200025">
                <a:tc>
                  <a:txBody>
                    <a:bodyPr/>
                    <a:lstStyle/>
                    <a:p>
                      <a:pPr indent="0" lvl="0" marL="0" marR="0" rtl="0" algn="l">
                        <a:lnSpc>
                          <a:spcPct val="100000"/>
                        </a:lnSpc>
                        <a:spcBef>
                          <a:spcPts val="0"/>
                        </a:spcBef>
                        <a:spcAft>
                          <a:spcPts val="0"/>
                        </a:spcAft>
                        <a:buClr>
                          <a:srgbClr val="000000"/>
                        </a:buClr>
                        <a:buSzPts val="1100"/>
                        <a:buFont typeface="Arial"/>
                        <a:buNone/>
                      </a:pPr>
                      <a:r>
                        <a:rPr b="1" lang="en-US" sz="1100" u="none" cap="none" strike="noStrike">
                          <a:latin typeface="Source Sans Pro"/>
                          <a:ea typeface="Source Sans Pro"/>
                          <a:cs typeface="Source Sans Pro"/>
                          <a:sym typeface="Source Sans Pro"/>
                        </a:rPr>
                        <a:t>Overview of accounts</a:t>
                      </a:r>
                      <a:endParaRPr b="1" sz="1100" u="none" cap="none" strike="noStrike">
                        <a:latin typeface="Source Sans Pro"/>
                        <a:ea typeface="Source Sans Pro"/>
                        <a:cs typeface="Source Sans Pro"/>
                        <a:sym typeface="Source Sans Pro"/>
                      </a:endParaRPr>
                    </a:p>
                  </a:txBody>
                  <a:tcPr marT="19050" marB="19050" marR="28575" marL="28575" anchor="b"/>
                </a:tc>
                <a:tc>
                  <a:txBody>
                    <a:bodyPr/>
                    <a:lstStyle/>
                    <a:p>
                      <a:pPr indent="0" lvl="0" marL="0" marR="0" rtl="0" algn="r">
                        <a:lnSpc>
                          <a:spcPct val="100000"/>
                        </a:lnSpc>
                        <a:spcBef>
                          <a:spcPts val="0"/>
                        </a:spcBef>
                        <a:spcAft>
                          <a:spcPts val="0"/>
                        </a:spcAft>
                        <a:buClr>
                          <a:srgbClr val="000000"/>
                        </a:buClr>
                        <a:buSzPts val="1100"/>
                        <a:buFont typeface="Arial"/>
                        <a:buNone/>
                      </a:pPr>
                      <a:r>
                        <a:rPr b="1" lang="en-US" sz="1100" u="none" cap="none" strike="noStrike">
                          <a:latin typeface="Source Sans Pro"/>
                          <a:ea typeface="Source Sans Pro"/>
                          <a:cs typeface="Source Sans Pro"/>
                          <a:sym typeface="Source Sans Pro"/>
                        </a:rPr>
                        <a:t>9</a:t>
                      </a:r>
                      <a:endParaRPr/>
                    </a:p>
                  </a:txBody>
                  <a:tcPr marT="19050" marB="19050" marR="28575" marL="28575" anchor="b"/>
                </a:tc>
              </a:tr>
              <a:tr h="200025">
                <a:tc>
                  <a:txBody>
                    <a:bodyPr/>
                    <a:lstStyle/>
                    <a:p>
                      <a:pPr indent="0" lvl="0" marL="0" marR="0" rtl="0" algn="l">
                        <a:lnSpc>
                          <a:spcPct val="100000"/>
                        </a:lnSpc>
                        <a:spcBef>
                          <a:spcPts val="0"/>
                        </a:spcBef>
                        <a:spcAft>
                          <a:spcPts val="0"/>
                        </a:spcAft>
                        <a:buClr>
                          <a:srgbClr val="000000"/>
                        </a:buClr>
                        <a:buSzPts val="1100"/>
                        <a:buFont typeface="Arial"/>
                        <a:buNone/>
                      </a:pPr>
                      <a:r>
                        <a:rPr lang="en-US" sz="1100" u="none" cap="none" strike="noStrike">
                          <a:latin typeface="Source Sans Pro"/>
                          <a:ea typeface="Source Sans Pro"/>
                          <a:cs typeface="Source Sans Pro"/>
                          <a:sym typeface="Source Sans Pro"/>
                        </a:rPr>
                        <a:t>Member id</a:t>
                      </a:r>
                      <a:endParaRPr sz="1100" u="none" cap="none" strike="noStrike">
                        <a:latin typeface="Source Sans Pro"/>
                        <a:ea typeface="Source Sans Pro"/>
                        <a:cs typeface="Source Sans Pro"/>
                        <a:sym typeface="Source Sans Pro"/>
                      </a:endParaRPr>
                    </a:p>
                  </a:txBody>
                  <a:tcPr marT="19050" marB="19050" marR="28575" marL="28575" anchor="b"/>
                </a:tc>
                <a:tc>
                  <a:txBody>
                    <a:bodyPr/>
                    <a:lstStyle/>
                    <a:p>
                      <a:pPr indent="0" lvl="0" marL="0" marR="0" rtl="0" algn="r">
                        <a:lnSpc>
                          <a:spcPct val="100000"/>
                        </a:lnSpc>
                        <a:spcBef>
                          <a:spcPts val="0"/>
                        </a:spcBef>
                        <a:spcAft>
                          <a:spcPts val="0"/>
                        </a:spcAft>
                        <a:buClr>
                          <a:srgbClr val="000000"/>
                        </a:buClr>
                        <a:buSzPts val="1100"/>
                        <a:buFont typeface="Arial"/>
                        <a:buNone/>
                      </a:pPr>
                      <a:r>
                        <a:rPr lang="en-US" sz="1100" u="none" cap="none" strike="noStrike">
                          <a:latin typeface="Source Sans Pro"/>
                          <a:ea typeface="Source Sans Pro"/>
                          <a:cs typeface="Source Sans Pro"/>
                          <a:sym typeface="Source Sans Pro"/>
                        </a:rPr>
                        <a:t>4</a:t>
                      </a:r>
                      <a:endParaRPr sz="1100" u="none" cap="none" strike="noStrike">
                        <a:latin typeface="Source Sans Pro"/>
                        <a:ea typeface="Source Sans Pro"/>
                        <a:cs typeface="Source Sans Pro"/>
                        <a:sym typeface="Source Sans Pro"/>
                      </a:endParaRPr>
                    </a:p>
                  </a:txBody>
                  <a:tcPr marT="19050" marB="19050" marR="28575" marL="28575" anchor="b"/>
                </a:tc>
              </a:tr>
              <a:tr h="200025">
                <a:tc>
                  <a:txBody>
                    <a:bodyPr/>
                    <a:lstStyle/>
                    <a:p>
                      <a:pPr indent="0" lvl="0" marL="0" marR="0" rtl="0" algn="l">
                        <a:lnSpc>
                          <a:spcPct val="100000"/>
                        </a:lnSpc>
                        <a:spcBef>
                          <a:spcPts val="0"/>
                        </a:spcBef>
                        <a:spcAft>
                          <a:spcPts val="0"/>
                        </a:spcAft>
                        <a:buClr>
                          <a:srgbClr val="000000"/>
                        </a:buClr>
                        <a:buSzPts val="1100"/>
                        <a:buFont typeface="Arial"/>
                        <a:buNone/>
                      </a:pPr>
                      <a:r>
                        <a:rPr lang="en-US" sz="1100" u="none" cap="none" strike="noStrike">
                          <a:latin typeface="Source Sans Pro"/>
                          <a:ea typeface="Source Sans Pro"/>
                          <a:cs typeface="Source Sans Pro"/>
                          <a:sym typeface="Source Sans Pro"/>
                        </a:rPr>
                        <a:t>Greeting (e.g. Welcome)</a:t>
                      </a:r>
                      <a:endParaRPr sz="1100" u="none" cap="none" strike="noStrike">
                        <a:latin typeface="Source Sans Pro"/>
                        <a:ea typeface="Source Sans Pro"/>
                        <a:cs typeface="Source Sans Pro"/>
                        <a:sym typeface="Source Sans Pro"/>
                      </a:endParaRPr>
                    </a:p>
                  </a:txBody>
                  <a:tcPr marT="19050" marB="19050" marR="28575" marL="28575" anchor="b"/>
                </a:tc>
                <a:tc>
                  <a:txBody>
                    <a:bodyPr/>
                    <a:lstStyle/>
                    <a:p>
                      <a:pPr indent="0" lvl="0" marL="0" marR="0" rtl="0" algn="r">
                        <a:lnSpc>
                          <a:spcPct val="100000"/>
                        </a:lnSpc>
                        <a:spcBef>
                          <a:spcPts val="0"/>
                        </a:spcBef>
                        <a:spcAft>
                          <a:spcPts val="0"/>
                        </a:spcAft>
                        <a:buClr>
                          <a:srgbClr val="000000"/>
                        </a:buClr>
                        <a:buSzPts val="1100"/>
                        <a:buFont typeface="Arial"/>
                        <a:buNone/>
                      </a:pPr>
                      <a:r>
                        <a:rPr lang="en-US" sz="1100" u="none" cap="none" strike="noStrike">
                          <a:latin typeface="Source Sans Pro"/>
                          <a:ea typeface="Source Sans Pro"/>
                          <a:cs typeface="Source Sans Pro"/>
                          <a:sym typeface="Source Sans Pro"/>
                        </a:rPr>
                        <a:t>4</a:t>
                      </a:r>
                      <a:endParaRPr sz="1100" u="none" cap="none" strike="noStrike">
                        <a:latin typeface="Source Sans Pro"/>
                        <a:ea typeface="Source Sans Pro"/>
                        <a:cs typeface="Source Sans Pro"/>
                        <a:sym typeface="Source Sans Pro"/>
                      </a:endParaRPr>
                    </a:p>
                  </a:txBody>
                  <a:tcPr marT="19050" marB="19050" marR="28575" marL="28575" anchor="b"/>
                </a:tc>
              </a:tr>
              <a:tr h="200025">
                <a:tc>
                  <a:txBody>
                    <a:bodyPr/>
                    <a:lstStyle/>
                    <a:p>
                      <a:pPr indent="0" lvl="0" marL="0" marR="0" rtl="0" algn="l">
                        <a:lnSpc>
                          <a:spcPct val="100000"/>
                        </a:lnSpc>
                        <a:spcBef>
                          <a:spcPts val="0"/>
                        </a:spcBef>
                        <a:spcAft>
                          <a:spcPts val="0"/>
                        </a:spcAft>
                        <a:buClr>
                          <a:srgbClr val="000000"/>
                        </a:buClr>
                        <a:buSzPts val="1100"/>
                        <a:buFont typeface="Arial"/>
                        <a:buNone/>
                      </a:pPr>
                      <a:r>
                        <a:rPr lang="en-US" sz="1100" u="none" cap="none" strike="noStrike">
                          <a:latin typeface="Source Sans Pro"/>
                          <a:ea typeface="Source Sans Pro"/>
                          <a:cs typeface="Source Sans Pro"/>
                          <a:sym typeface="Source Sans Pro"/>
                        </a:rPr>
                        <a:t>Recent activity or status</a:t>
                      </a:r>
                      <a:endParaRPr sz="1100" u="none" cap="none" strike="noStrike">
                        <a:latin typeface="Source Sans Pro"/>
                        <a:ea typeface="Source Sans Pro"/>
                        <a:cs typeface="Source Sans Pro"/>
                        <a:sym typeface="Source Sans Pro"/>
                      </a:endParaRPr>
                    </a:p>
                  </a:txBody>
                  <a:tcPr marT="19050" marB="19050" marR="28575" marL="28575" anchor="b"/>
                </a:tc>
                <a:tc>
                  <a:txBody>
                    <a:bodyPr/>
                    <a:lstStyle/>
                    <a:p>
                      <a:pPr indent="0" lvl="0" marL="0" marR="0" rtl="0" algn="r">
                        <a:lnSpc>
                          <a:spcPct val="100000"/>
                        </a:lnSpc>
                        <a:spcBef>
                          <a:spcPts val="0"/>
                        </a:spcBef>
                        <a:spcAft>
                          <a:spcPts val="0"/>
                        </a:spcAft>
                        <a:buClr>
                          <a:srgbClr val="000000"/>
                        </a:buClr>
                        <a:buSzPts val="1100"/>
                        <a:buFont typeface="Arial"/>
                        <a:buNone/>
                      </a:pPr>
                      <a:r>
                        <a:rPr lang="en-US" sz="1100" u="none" cap="none" strike="noStrike">
                          <a:latin typeface="Source Sans Pro"/>
                          <a:ea typeface="Source Sans Pro"/>
                          <a:cs typeface="Source Sans Pro"/>
                          <a:sym typeface="Source Sans Pro"/>
                        </a:rPr>
                        <a:t>4</a:t>
                      </a:r>
                      <a:endParaRPr sz="1100" u="none" cap="none" strike="noStrike">
                        <a:latin typeface="Source Sans Pro"/>
                        <a:ea typeface="Source Sans Pro"/>
                        <a:cs typeface="Source Sans Pro"/>
                        <a:sym typeface="Source Sans Pro"/>
                      </a:endParaRPr>
                    </a:p>
                  </a:txBody>
                  <a:tcPr marT="19050" marB="19050" marR="28575" marL="28575" anchor="b"/>
                </a:tc>
              </a:tr>
              <a:tr h="200025">
                <a:tc>
                  <a:txBody>
                    <a:bodyPr/>
                    <a:lstStyle/>
                    <a:p>
                      <a:pPr indent="0" lvl="0" marL="0" marR="0" rtl="0" algn="l">
                        <a:lnSpc>
                          <a:spcPct val="100000"/>
                        </a:lnSpc>
                        <a:spcBef>
                          <a:spcPts val="0"/>
                        </a:spcBef>
                        <a:spcAft>
                          <a:spcPts val="0"/>
                        </a:spcAft>
                        <a:buClr>
                          <a:srgbClr val="000000"/>
                        </a:buClr>
                        <a:buSzPts val="1100"/>
                        <a:buFont typeface="Arial"/>
                        <a:buNone/>
                      </a:pPr>
                      <a:r>
                        <a:rPr lang="en-US" sz="1100" u="none" cap="none" strike="noStrike">
                          <a:latin typeface="Source Sans Pro"/>
                          <a:ea typeface="Source Sans Pro"/>
                          <a:cs typeface="Source Sans Pro"/>
                          <a:sym typeface="Source Sans Pro"/>
                        </a:rPr>
                        <a:t>Transactions</a:t>
                      </a:r>
                      <a:endParaRPr sz="1100" u="none" cap="none" strike="noStrike">
                        <a:latin typeface="Source Sans Pro"/>
                        <a:ea typeface="Source Sans Pro"/>
                        <a:cs typeface="Source Sans Pro"/>
                        <a:sym typeface="Source Sans Pro"/>
                      </a:endParaRPr>
                    </a:p>
                  </a:txBody>
                  <a:tcPr marT="19050" marB="19050" marR="28575" marL="28575" anchor="b"/>
                </a:tc>
                <a:tc>
                  <a:txBody>
                    <a:bodyPr/>
                    <a:lstStyle/>
                    <a:p>
                      <a:pPr indent="0" lvl="0" marL="0" marR="0" rtl="0" algn="r">
                        <a:lnSpc>
                          <a:spcPct val="100000"/>
                        </a:lnSpc>
                        <a:spcBef>
                          <a:spcPts val="0"/>
                        </a:spcBef>
                        <a:spcAft>
                          <a:spcPts val="0"/>
                        </a:spcAft>
                        <a:buClr>
                          <a:srgbClr val="000000"/>
                        </a:buClr>
                        <a:buSzPts val="1100"/>
                        <a:buFont typeface="Arial"/>
                        <a:buNone/>
                      </a:pPr>
                      <a:r>
                        <a:rPr lang="en-US" sz="1100" u="none" cap="none" strike="noStrike">
                          <a:latin typeface="Source Sans Pro"/>
                          <a:ea typeface="Source Sans Pro"/>
                          <a:cs typeface="Source Sans Pro"/>
                          <a:sym typeface="Source Sans Pro"/>
                        </a:rPr>
                        <a:t>3</a:t>
                      </a:r>
                      <a:endParaRPr sz="1100" u="none" cap="none" strike="noStrike">
                        <a:latin typeface="Source Sans Pro"/>
                        <a:ea typeface="Source Sans Pro"/>
                        <a:cs typeface="Source Sans Pro"/>
                        <a:sym typeface="Source Sans Pro"/>
                      </a:endParaRPr>
                    </a:p>
                  </a:txBody>
                  <a:tcPr marT="19050" marB="19050" marR="28575" marL="28575" anchor="b"/>
                </a:tc>
              </a:tr>
              <a:tr h="200025">
                <a:tc>
                  <a:txBody>
                    <a:bodyPr/>
                    <a:lstStyle/>
                    <a:p>
                      <a:pPr indent="0" lvl="0" marL="0" marR="0" rtl="0" algn="l">
                        <a:lnSpc>
                          <a:spcPct val="100000"/>
                        </a:lnSpc>
                        <a:spcBef>
                          <a:spcPts val="0"/>
                        </a:spcBef>
                        <a:spcAft>
                          <a:spcPts val="0"/>
                        </a:spcAft>
                        <a:buClr>
                          <a:srgbClr val="000000"/>
                        </a:buClr>
                        <a:buSzPts val="1100"/>
                        <a:buFont typeface="Arial"/>
                        <a:buNone/>
                      </a:pPr>
                      <a:r>
                        <a:rPr lang="en-US" sz="1100" u="none" cap="none" strike="noStrike">
                          <a:latin typeface="Source Sans Pro"/>
                          <a:ea typeface="Source Sans Pro"/>
                          <a:cs typeface="Source Sans Pro"/>
                          <a:sym typeface="Source Sans Pro"/>
                        </a:rPr>
                        <a:t>Earned rewards</a:t>
                      </a:r>
                      <a:endParaRPr sz="1100" u="none" cap="none" strike="noStrike">
                        <a:latin typeface="Source Sans Pro"/>
                        <a:ea typeface="Source Sans Pro"/>
                        <a:cs typeface="Source Sans Pro"/>
                        <a:sym typeface="Source Sans Pro"/>
                      </a:endParaRPr>
                    </a:p>
                  </a:txBody>
                  <a:tcPr marT="19050" marB="19050" marR="28575" marL="28575" anchor="b"/>
                </a:tc>
                <a:tc>
                  <a:txBody>
                    <a:bodyPr/>
                    <a:lstStyle/>
                    <a:p>
                      <a:pPr indent="0" lvl="0" marL="0" marR="0" rtl="0" algn="r">
                        <a:lnSpc>
                          <a:spcPct val="100000"/>
                        </a:lnSpc>
                        <a:spcBef>
                          <a:spcPts val="0"/>
                        </a:spcBef>
                        <a:spcAft>
                          <a:spcPts val="0"/>
                        </a:spcAft>
                        <a:buClr>
                          <a:srgbClr val="000000"/>
                        </a:buClr>
                        <a:buSzPts val="1100"/>
                        <a:buFont typeface="Arial"/>
                        <a:buNone/>
                      </a:pPr>
                      <a:r>
                        <a:rPr lang="en-US" sz="1100" u="none" cap="none" strike="noStrike">
                          <a:latin typeface="Source Sans Pro"/>
                          <a:ea typeface="Source Sans Pro"/>
                          <a:cs typeface="Source Sans Pro"/>
                          <a:sym typeface="Source Sans Pro"/>
                        </a:rPr>
                        <a:t>3</a:t>
                      </a:r>
                      <a:endParaRPr sz="1100" u="none" cap="none" strike="noStrike">
                        <a:latin typeface="Source Sans Pro"/>
                        <a:ea typeface="Source Sans Pro"/>
                        <a:cs typeface="Source Sans Pro"/>
                        <a:sym typeface="Source Sans Pro"/>
                      </a:endParaRPr>
                    </a:p>
                  </a:txBody>
                  <a:tcPr marT="19050" marB="19050" marR="28575" marL="28575" anchor="b"/>
                </a:tc>
              </a:tr>
              <a:tr h="200025">
                <a:tc>
                  <a:txBody>
                    <a:bodyPr/>
                    <a:lstStyle/>
                    <a:p>
                      <a:pPr indent="0" lvl="0" marL="0" marR="0" rtl="0" algn="l">
                        <a:lnSpc>
                          <a:spcPct val="100000"/>
                        </a:lnSpc>
                        <a:spcBef>
                          <a:spcPts val="0"/>
                        </a:spcBef>
                        <a:spcAft>
                          <a:spcPts val="0"/>
                        </a:spcAft>
                        <a:buClr>
                          <a:srgbClr val="000000"/>
                        </a:buClr>
                        <a:buSzPts val="1100"/>
                        <a:buFont typeface="Arial"/>
                        <a:buNone/>
                      </a:pPr>
                      <a:r>
                        <a:rPr lang="en-US" sz="1100" u="none" cap="none" strike="noStrike">
                          <a:latin typeface="Source Sans Pro"/>
                          <a:ea typeface="Source Sans Pro"/>
                          <a:cs typeface="Source Sans Pro"/>
                          <a:sym typeface="Source Sans Pro"/>
                        </a:rPr>
                        <a:t>Group number</a:t>
                      </a:r>
                      <a:endParaRPr sz="1100" u="none" cap="none" strike="noStrike">
                        <a:latin typeface="Source Sans Pro"/>
                        <a:ea typeface="Source Sans Pro"/>
                        <a:cs typeface="Source Sans Pro"/>
                        <a:sym typeface="Source Sans Pro"/>
                      </a:endParaRPr>
                    </a:p>
                  </a:txBody>
                  <a:tcPr marT="19050" marB="19050" marR="28575" marL="28575" anchor="b"/>
                </a:tc>
                <a:tc>
                  <a:txBody>
                    <a:bodyPr/>
                    <a:lstStyle/>
                    <a:p>
                      <a:pPr indent="0" lvl="0" marL="0" marR="0" rtl="0" algn="r">
                        <a:lnSpc>
                          <a:spcPct val="100000"/>
                        </a:lnSpc>
                        <a:spcBef>
                          <a:spcPts val="0"/>
                        </a:spcBef>
                        <a:spcAft>
                          <a:spcPts val="0"/>
                        </a:spcAft>
                        <a:buClr>
                          <a:srgbClr val="000000"/>
                        </a:buClr>
                        <a:buSzPts val="1100"/>
                        <a:buFont typeface="Arial"/>
                        <a:buNone/>
                      </a:pPr>
                      <a:r>
                        <a:rPr lang="en-US" sz="1100" u="none" cap="none" strike="noStrike">
                          <a:latin typeface="Source Sans Pro"/>
                          <a:ea typeface="Source Sans Pro"/>
                          <a:cs typeface="Source Sans Pro"/>
                          <a:sym typeface="Source Sans Pro"/>
                        </a:rPr>
                        <a:t>2</a:t>
                      </a:r>
                      <a:endParaRPr sz="1100" u="none" cap="none" strike="noStrike">
                        <a:latin typeface="Source Sans Pro"/>
                        <a:ea typeface="Source Sans Pro"/>
                        <a:cs typeface="Source Sans Pro"/>
                        <a:sym typeface="Source Sans Pro"/>
                      </a:endParaRPr>
                    </a:p>
                  </a:txBody>
                  <a:tcPr marT="19050" marB="19050" marR="28575" marL="28575" anchor="b"/>
                </a:tc>
              </a:tr>
              <a:tr h="200025">
                <a:tc>
                  <a:txBody>
                    <a:bodyPr/>
                    <a:lstStyle/>
                    <a:p>
                      <a:pPr indent="0" lvl="0" marL="0" marR="0" rtl="0" algn="l">
                        <a:lnSpc>
                          <a:spcPct val="100000"/>
                        </a:lnSpc>
                        <a:spcBef>
                          <a:spcPts val="0"/>
                        </a:spcBef>
                        <a:spcAft>
                          <a:spcPts val="0"/>
                        </a:spcAft>
                        <a:buClr>
                          <a:srgbClr val="000000"/>
                        </a:buClr>
                        <a:buSzPts val="1100"/>
                        <a:buFont typeface="Arial"/>
                        <a:buNone/>
                      </a:pPr>
                      <a:r>
                        <a:rPr lang="en-US" sz="1100" u="none" cap="none" strike="noStrike">
                          <a:latin typeface="Source Sans Pro"/>
                          <a:ea typeface="Source Sans Pro"/>
                          <a:cs typeface="Source Sans Pro"/>
                          <a:sym typeface="Source Sans Pro"/>
                        </a:rPr>
                        <a:t>Custom feed</a:t>
                      </a:r>
                      <a:endParaRPr sz="1100" u="none" cap="none" strike="noStrike">
                        <a:latin typeface="Source Sans Pro"/>
                        <a:ea typeface="Source Sans Pro"/>
                        <a:cs typeface="Source Sans Pro"/>
                        <a:sym typeface="Source Sans Pro"/>
                      </a:endParaRPr>
                    </a:p>
                  </a:txBody>
                  <a:tcPr marT="19050" marB="19050" marR="28575" marL="28575" anchor="b"/>
                </a:tc>
                <a:tc>
                  <a:txBody>
                    <a:bodyPr/>
                    <a:lstStyle/>
                    <a:p>
                      <a:pPr indent="0" lvl="0" marL="0" marR="0" rtl="0" algn="r">
                        <a:lnSpc>
                          <a:spcPct val="100000"/>
                        </a:lnSpc>
                        <a:spcBef>
                          <a:spcPts val="0"/>
                        </a:spcBef>
                        <a:spcAft>
                          <a:spcPts val="0"/>
                        </a:spcAft>
                        <a:buClr>
                          <a:srgbClr val="000000"/>
                        </a:buClr>
                        <a:buSzPts val="1100"/>
                        <a:buFont typeface="Arial"/>
                        <a:buNone/>
                      </a:pPr>
                      <a:r>
                        <a:rPr lang="en-US" sz="1100" u="none" cap="none" strike="noStrike">
                          <a:latin typeface="Source Sans Pro"/>
                          <a:ea typeface="Source Sans Pro"/>
                          <a:cs typeface="Source Sans Pro"/>
                          <a:sym typeface="Source Sans Pro"/>
                        </a:rPr>
                        <a:t>2</a:t>
                      </a:r>
                      <a:endParaRPr sz="1100" u="none" cap="none" strike="noStrike">
                        <a:latin typeface="Source Sans Pro"/>
                        <a:ea typeface="Source Sans Pro"/>
                        <a:cs typeface="Source Sans Pro"/>
                        <a:sym typeface="Source Sans Pro"/>
                      </a:endParaRPr>
                    </a:p>
                  </a:txBody>
                  <a:tcPr marT="19050" marB="19050" marR="28575" marL="28575" anchor="b"/>
                </a:tc>
              </a:tr>
              <a:tr h="200025">
                <a:tc>
                  <a:txBody>
                    <a:bodyPr/>
                    <a:lstStyle/>
                    <a:p>
                      <a:pPr indent="0" lvl="0" marL="0" marR="0" rtl="0" algn="l">
                        <a:lnSpc>
                          <a:spcPct val="100000"/>
                        </a:lnSpc>
                        <a:spcBef>
                          <a:spcPts val="0"/>
                        </a:spcBef>
                        <a:spcAft>
                          <a:spcPts val="0"/>
                        </a:spcAft>
                        <a:buClr>
                          <a:srgbClr val="000000"/>
                        </a:buClr>
                        <a:buSzPts val="1100"/>
                        <a:buFont typeface="Arial"/>
                        <a:buNone/>
                      </a:pPr>
                      <a:r>
                        <a:rPr lang="en-US" sz="1100" u="none" cap="none" strike="noStrike">
                          <a:latin typeface="Source Sans Pro"/>
                          <a:ea typeface="Source Sans Pro"/>
                          <a:cs typeface="Source Sans Pro"/>
                          <a:sym typeface="Source Sans Pro"/>
                        </a:rPr>
                        <a:t>Recommendations</a:t>
                      </a:r>
                      <a:endParaRPr sz="1100" u="none" cap="none" strike="noStrike">
                        <a:latin typeface="Source Sans Pro"/>
                        <a:ea typeface="Source Sans Pro"/>
                        <a:cs typeface="Source Sans Pro"/>
                        <a:sym typeface="Source Sans Pro"/>
                      </a:endParaRPr>
                    </a:p>
                  </a:txBody>
                  <a:tcPr marT="19050" marB="19050" marR="28575" marL="28575" anchor="b"/>
                </a:tc>
                <a:tc>
                  <a:txBody>
                    <a:bodyPr/>
                    <a:lstStyle/>
                    <a:p>
                      <a:pPr indent="0" lvl="0" marL="0" marR="0" rtl="0" algn="r">
                        <a:lnSpc>
                          <a:spcPct val="100000"/>
                        </a:lnSpc>
                        <a:spcBef>
                          <a:spcPts val="0"/>
                        </a:spcBef>
                        <a:spcAft>
                          <a:spcPts val="0"/>
                        </a:spcAft>
                        <a:buClr>
                          <a:srgbClr val="000000"/>
                        </a:buClr>
                        <a:buSzPts val="1100"/>
                        <a:buFont typeface="Arial"/>
                        <a:buNone/>
                      </a:pPr>
                      <a:r>
                        <a:rPr lang="en-US" sz="1100" u="none" cap="none" strike="noStrike">
                          <a:latin typeface="Source Sans Pro"/>
                          <a:ea typeface="Source Sans Pro"/>
                          <a:cs typeface="Source Sans Pro"/>
                          <a:sym typeface="Source Sans Pro"/>
                        </a:rPr>
                        <a:t>2</a:t>
                      </a:r>
                      <a:endParaRPr sz="1100" u="none" cap="none" strike="noStrike">
                        <a:latin typeface="Source Sans Pro"/>
                        <a:ea typeface="Source Sans Pro"/>
                        <a:cs typeface="Source Sans Pro"/>
                        <a:sym typeface="Source Sans Pro"/>
                      </a:endParaRPr>
                    </a:p>
                  </a:txBody>
                  <a:tcPr marT="19050" marB="19050" marR="28575" marL="28575" anchor="b"/>
                </a:tc>
              </a:tr>
              <a:tr h="200025">
                <a:tc>
                  <a:txBody>
                    <a:bodyPr/>
                    <a:lstStyle/>
                    <a:p>
                      <a:pPr indent="0" lvl="0" marL="0" marR="0" rtl="0" algn="l">
                        <a:lnSpc>
                          <a:spcPct val="100000"/>
                        </a:lnSpc>
                        <a:spcBef>
                          <a:spcPts val="0"/>
                        </a:spcBef>
                        <a:spcAft>
                          <a:spcPts val="0"/>
                        </a:spcAft>
                        <a:buClr>
                          <a:srgbClr val="000000"/>
                        </a:buClr>
                        <a:buSzPts val="1100"/>
                        <a:buFont typeface="Arial"/>
                        <a:buNone/>
                      </a:pPr>
                      <a:r>
                        <a:rPr lang="en-US" sz="1100" u="none" cap="none" strike="noStrike">
                          <a:latin typeface="Source Sans Pro"/>
                          <a:ea typeface="Source Sans Pro"/>
                          <a:cs typeface="Source Sans Pro"/>
                          <a:sym typeface="Source Sans Pro"/>
                        </a:rPr>
                        <a:t>Enrollment date</a:t>
                      </a:r>
                      <a:endParaRPr sz="1100" u="none" cap="none" strike="noStrike">
                        <a:latin typeface="Source Sans Pro"/>
                        <a:ea typeface="Source Sans Pro"/>
                        <a:cs typeface="Source Sans Pro"/>
                        <a:sym typeface="Source Sans Pro"/>
                      </a:endParaRPr>
                    </a:p>
                  </a:txBody>
                  <a:tcPr marT="19050" marB="19050" marR="28575" marL="28575" anchor="b"/>
                </a:tc>
                <a:tc>
                  <a:txBody>
                    <a:bodyPr/>
                    <a:lstStyle/>
                    <a:p>
                      <a:pPr indent="0" lvl="0" marL="0" marR="0" rtl="0" algn="r">
                        <a:lnSpc>
                          <a:spcPct val="100000"/>
                        </a:lnSpc>
                        <a:spcBef>
                          <a:spcPts val="0"/>
                        </a:spcBef>
                        <a:spcAft>
                          <a:spcPts val="0"/>
                        </a:spcAft>
                        <a:buClr>
                          <a:srgbClr val="000000"/>
                        </a:buClr>
                        <a:buSzPts val="1100"/>
                        <a:buFont typeface="Arial"/>
                        <a:buNone/>
                      </a:pPr>
                      <a:r>
                        <a:rPr lang="en-US" sz="1100" u="none" cap="none" strike="noStrike">
                          <a:latin typeface="Source Sans Pro"/>
                          <a:ea typeface="Source Sans Pro"/>
                          <a:cs typeface="Source Sans Pro"/>
                          <a:sym typeface="Source Sans Pro"/>
                        </a:rPr>
                        <a:t>2</a:t>
                      </a:r>
                      <a:endParaRPr sz="1100" u="none" cap="none" strike="noStrike">
                        <a:latin typeface="Source Sans Pro"/>
                        <a:ea typeface="Source Sans Pro"/>
                        <a:cs typeface="Source Sans Pro"/>
                        <a:sym typeface="Source Sans Pro"/>
                      </a:endParaRPr>
                    </a:p>
                  </a:txBody>
                  <a:tcPr marT="19050" marB="19050" marR="28575" marL="28575" anchor="b"/>
                </a:tc>
              </a:tr>
              <a:tr h="200025">
                <a:tc>
                  <a:txBody>
                    <a:bodyPr/>
                    <a:lstStyle/>
                    <a:p>
                      <a:pPr indent="0" lvl="0" marL="0" marR="0" rtl="0" algn="l">
                        <a:lnSpc>
                          <a:spcPct val="100000"/>
                        </a:lnSpc>
                        <a:spcBef>
                          <a:spcPts val="0"/>
                        </a:spcBef>
                        <a:spcAft>
                          <a:spcPts val="0"/>
                        </a:spcAft>
                        <a:buClr>
                          <a:srgbClr val="000000"/>
                        </a:buClr>
                        <a:buSzPts val="1100"/>
                        <a:buFont typeface="Arial"/>
                        <a:buNone/>
                      </a:pPr>
                      <a:r>
                        <a:rPr lang="en-US" sz="1100" u="none" cap="none" strike="noStrike">
                          <a:latin typeface="Source Sans Pro"/>
                          <a:ea typeface="Source Sans Pro"/>
                          <a:cs typeface="Source Sans Pro"/>
                          <a:sym typeface="Source Sans Pro"/>
                        </a:rPr>
                        <a:t>Last name</a:t>
                      </a:r>
                      <a:endParaRPr sz="1100" u="none" cap="none" strike="noStrike">
                        <a:latin typeface="Source Sans Pro"/>
                        <a:ea typeface="Source Sans Pro"/>
                        <a:cs typeface="Source Sans Pro"/>
                        <a:sym typeface="Source Sans Pro"/>
                      </a:endParaRPr>
                    </a:p>
                  </a:txBody>
                  <a:tcPr marT="19050" marB="19050" marR="28575" marL="28575" anchor="b"/>
                </a:tc>
                <a:tc>
                  <a:txBody>
                    <a:bodyPr/>
                    <a:lstStyle/>
                    <a:p>
                      <a:pPr indent="0" lvl="0" marL="0" marR="0" rtl="0" algn="r">
                        <a:lnSpc>
                          <a:spcPct val="100000"/>
                        </a:lnSpc>
                        <a:spcBef>
                          <a:spcPts val="0"/>
                        </a:spcBef>
                        <a:spcAft>
                          <a:spcPts val="0"/>
                        </a:spcAft>
                        <a:buClr>
                          <a:srgbClr val="000000"/>
                        </a:buClr>
                        <a:buSzPts val="1100"/>
                        <a:buFont typeface="Arial"/>
                        <a:buNone/>
                      </a:pPr>
                      <a:r>
                        <a:rPr lang="en-US" sz="1100" u="none" cap="none" strike="noStrike">
                          <a:latin typeface="Source Sans Pro"/>
                          <a:ea typeface="Source Sans Pro"/>
                          <a:cs typeface="Source Sans Pro"/>
                          <a:sym typeface="Source Sans Pro"/>
                        </a:rPr>
                        <a:t>2</a:t>
                      </a:r>
                      <a:endParaRPr sz="1100" u="none" cap="none" strike="noStrike">
                        <a:latin typeface="Source Sans Pro"/>
                        <a:ea typeface="Source Sans Pro"/>
                        <a:cs typeface="Source Sans Pro"/>
                        <a:sym typeface="Source Sans Pro"/>
                      </a:endParaRPr>
                    </a:p>
                  </a:txBody>
                  <a:tcPr marT="19050" marB="19050" marR="28575" marL="28575" anchor="b"/>
                </a:tc>
              </a:tr>
              <a:tr h="200025">
                <a:tc>
                  <a:txBody>
                    <a:bodyPr/>
                    <a:lstStyle/>
                    <a:p>
                      <a:pPr indent="0" lvl="0" marL="0" marR="0" rtl="0" algn="l">
                        <a:lnSpc>
                          <a:spcPct val="100000"/>
                        </a:lnSpc>
                        <a:spcBef>
                          <a:spcPts val="0"/>
                        </a:spcBef>
                        <a:spcAft>
                          <a:spcPts val="0"/>
                        </a:spcAft>
                        <a:buClr>
                          <a:srgbClr val="000000"/>
                        </a:buClr>
                        <a:buSzPts val="1100"/>
                        <a:buFont typeface="Arial"/>
                        <a:buNone/>
                      </a:pPr>
                      <a:r>
                        <a:rPr lang="en-US" sz="1100" u="none" cap="none" strike="noStrike">
                          <a:latin typeface="Source Sans Pro"/>
                          <a:ea typeface="Source Sans Pro"/>
                          <a:cs typeface="Source Sans Pro"/>
                          <a:sym typeface="Source Sans Pro"/>
                        </a:rPr>
                        <a:t>User name</a:t>
                      </a:r>
                      <a:endParaRPr sz="1100" u="none" cap="none" strike="noStrike">
                        <a:latin typeface="Source Sans Pro"/>
                        <a:ea typeface="Source Sans Pro"/>
                        <a:cs typeface="Source Sans Pro"/>
                        <a:sym typeface="Source Sans Pro"/>
                      </a:endParaRPr>
                    </a:p>
                  </a:txBody>
                  <a:tcPr marT="19050" marB="19050" marR="28575" marL="28575" anchor="b"/>
                </a:tc>
                <a:tc>
                  <a:txBody>
                    <a:bodyPr/>
                    <a:lstStyle/>
                    <a:p>
                      <a:pPr indent="0" lvl="0" marL="0" marR="0" rtl="0" algn="r">
                        <a:lnSpc>
                          <a:spcPct val="100000"/>
                        </a:lnSpc>
                        <a:spcBef>
                          <a:spcPts val="0"/>
                        </a:spcBef>
                        <a:spcAft>
                          <a:spcPts val="0"/>
                        </a:spcAft>
                        <a:buClr>
                          <a:srgbClr val="000000"/>
                        </a:buClr>
                        <a:buSzPts val="1100"/>
                        <a:buFont typeface="Arial"/>
                        <a:buNone/>
                      </a:pPr>
                      <a:r>
                        <a:rPr lang="en-US" sz="1100" u="none" cap="none" strike="noStrike">
                          <a:latin typeface="Source Sans Pro"/>
                          <a:ea typeface="Source Sans Pro"/>
                          <a:cs typeface="Source Sans Pro"/>
                          <a:sym typeface="Source Sans Pro"/>
                        </a:rPr>
                        <a:t>1</a:t>
                      </a:r>
                      <a:endParaRPr sz="1100" u="none" cap="none" strike="noStrike">
                        <a:latin typeface="Source Sans Pro"/>
                        <a:ea typeface="Source Sans Pro"/>
                        <a:cs typeface="Source Sans Pro"/>
                        <a:sym typeface="Source Sans Pro"/>
                      </a:endParaRPr>
                    </a:p>
                  </a:txBody>
                  <a:tcPr marT="19050" marB="19050" marR="28575" marL="28575" anchor="b"/>
                </a:tc>
              </a:tr>
              <a:tr h="200025">
                <a:tc>
                  <a:txBody>
                    <a:bodyPr/>
                    <a:lstStyle/>
                    <a:p>
                      <a:pPr indent="0" lvl="0" marL="0" marR="0" rtl="0" algn="l">
                        <a:lnSpc>
                          <a:spcPct val="100000"/>
                        </a:lnSpc>
                        <a:spcBef>
                          <a:spcPts val="0"/>
                        </a:spcBef>
                        <a:spcAft>
                          <a:spcPts val="0"/>
                        </a:spcAft>
                        <a:buClr>
                          <a:srgbClr val="000000"/>
                        </a:buClr>
                        <a:buSzPts val="1100"/>
                        <a:buFont typeface="Arial"/>
                        <a:buNone/>
                      </a:pPr>
                      <a:r>
                        <a:rPr lang="en-US" sz="1100" u="none" cap="none" strike="noStrike">
                          <a:latin typeface="Source Sans Pro"/>
                          <a:ea typeface="Source Sans Pro"/>
                          <a:cs typeface="Source Sans Pro"/>
                          <a:sym typeface="Source Sans Pro"/>
                        </a:rPr>
                        <a:t>Membership level</a:t>
                      </a:r>
                      <a:endParaRPr sz="1100" u="none" cap="none" strike="noStrike">
                        <a:latin typeface="Source Sans Pro"/>
                        <a:ea typeface="Source Sans Pro"/>
                        <a:cs typeface="Source Sans Pro"/>
                        <a:sym typeface="Source Sans Pro"/>
                      </a:endParaRPr>
                    </a:p>
                  </a:txBody>
                  <a:tcPr marT="19050" marB="19050" marR="28575" marL="28575" anchor="b"/>
                </a:tc>
                <a:tc>
                  <a:txBody>
                    <a:bodyPr/>
                    <a:lstStyle/>
                    <a:p>
                      <a:pPr indent="0" lvl="0" marL="0" marR="0" rtl="0" algn="r">
                        <a:lnSpc>
                          <a:spcPct val="100000"/>
                        </a:lnSpc>
                        <a:spcBef>
                          <a:spcPts val="0"/>
                        </a:spcBef>
                        <a:spcAft>
                          <a:spcPts val="0"/>
                        </a:spcAft>
                        <a:buClr>
                          <a:srgbClr val="000000"/>
                        </a:buClr>
                        <a:buSzPts val="1100"/>
                        <a:buFont typeface="Arial"/>
                        <a:buNone/>
                      </a:pPr>
                      <a:r>
                        <a:rPr lang="en-US" sz="1100" u="none" cap="none" strike="noStrike">
                          <a:latin typeface="Source Sans Pro"/>
                          <a:ea typeface="Source Sans Pro"/>
                          <a:cs typeface="Source Sans Pro"/>
                          <a:sym typeface="Source Sans Pro"/>
                        </a:rPr>
                        <a:t>1</a:t>
                      </a:r>
                      <a:endParaRPr sz="1100" u="none" cap="none" strike="noStrike">
                        <a:latin typeface="Source Sans Pro"/>
                        <a:ea typeface="Source Sans Pro"/>
                        <a:cs typeface="Source Sans Pro"/>
                        <a:sym typeface="Source Sans Pro"/>
                      </a:endParaRPr>
                    </a:p>
                  </a:txBody>
                  <a:tcPr marT="19050" marB="19050" marR="28575" marL="28575" anchor="b"/>
                </a:tc>
              </a:tr>
              <a:tr h="200025">
                <a:tc>
                  <a:txBody>
                    <a:bodyPr/>
                    <a:lstStyle/>
                    <a:p>
                      <a:pPr indent="0" lvl="0" marL="0" marR="0" rtl="0" algn="l">
                        <a:lnSpc>
                          <a:spcPct val="100000"/>
                        </a:lnSpc>
                        <a:spcBef>
                          <a:spcPts val="0"/>
                        </a:spcBef>
                        <a:spcAft>
                          <a:spcPts val="0"/>
                        </a:spcAft>
                        <a:buClr>
                          <a:srgbClr val="000000"/>
                        </a:buClr>
                        <a:buSzPts val="1100"/>
                        <a:buFont typeface="Arial"/>
                        <a:buNone/>
                      </a:pPr>
                      <a:r>
                        <a:rPr lang="en-US" sz="1100" u="none" cap="none" strike="noStrike">
                          <a:latin typeface="Source Sans Pro"/>
                          <a:ea typeface="Source Sans Pro"/>
                          <a:cs typeface="Source Sans Pro"/>
                          <a:sym typeface="Source Sans Pro"/>
                        </a:rPr>
                        <a:t>Email address</a:t>
                      </a:r>
                      <a:endParaRPr sz="1100" u="none" cap="none" strike="noStrike">
                        <a:latin typeface="Source Sans Pro"/>
                        <a:ea typeface="Source Sans Pro"/>
                        <a:cs typeface="Source Sans Pro"/>
                        <a:sym typeface="Source Sans Pro"/>
                      </a:endParaRPr>
                    </a:p>
                  </a:txBody>
                  <a:tcPr marT="19050" marB="19050" marR="28575" marL="28575" anchor="b"/>
                </a:tc>
                <a:tc>
                  <a:txBody>
                    <a:bodyPr/>
                    <a:lstStyle/>
                    <a:p>
                      <a:pPr indent="0" lvl="0" marL="0" marR="0" rtl="0" algn="r">
                        <a:lnSpc>
                          <a:spcPct val="100000"/>
                        </a:lnSpc>
                        <a:spcBef>
                          <a:spcPts val="0"/>
                        </a:spcBef>
                        <a:spcAft>
                          <a:spcPts val="0"/>
                        </a:spcAft>
                        <a:buClr>
                          <a:srgbClr val="000000"/>
                        </a:buClr>
                        <a:buSzPts val="1100"/>
                        <a:buFont typeface="Arial"/>
                        <a:buNone/>
                      </a:pPr>
                      <a:r>
                        <a:rPr lang="en-US" sz="1100" u="none" cap="none" strike="noStrike">
                          <a:latin typeface="Source Sans Pro"/>
                          <a:ea typeface="Source Sans Pro"/>
                          <a:cs typeface="Source Sans Pro"/>
                          <a:sym typeface="Source Sans Pro"/>
                        </a:rPr>
                        <a:t>1</a:t>
                      </a:r>
                      <a:endParaRPr sz="1100" u="none" cap="none" strike="noStrike">
                        <a:latin typeface="Source Sans Pro"/>
                        <a:ea typeface="Source Sans Pro"/>
                        <a:cs typeface="Source Sans Pro"/>
                        <a:sym typeface="Source Sans Pro"/>
                      </a:endParaRPr>
                    </a:p>
                  </a:txBody>
                  <a:tcPr marT="19050" marB="19050" marR="28575" marL="28575" anchor="b"/>
                </a:tc>
              </a:tr>
              <a:tr h="200025">
                <a:tc>
                  <a:txBody>
                    <a:bodyPr/>
                    <a:lstStyle/>
                    <a:p>
                      <a:pPr indent="0" lvl="0" marL="0" marR="0" rtl="0" algn="l">
                        <a:lnSpc>
                          <a:spcPct val="100000"/>
                        </a:lnSpc>
                        <a:spcBef>
                          <a:spcPts val="0"/>
                        </a:spcBef>
                        <a:spcAft>
                          <a:spcPts val="0"/>
                        </a:spcAft>
                        <a:buClr>
                          <a:srgbClr val="000000"/>
                        </a:buClr>
                        <a:buSzPts val="1100"/>
                        <a:buFont typeface="Arial"/>
                        <a:buNone/>
                      </a:pPr>
                      <a:r>
                        <a:rPr lang="en-US" sz="1100" u="none" cap="none" strike="noStrike">
                          <a:latin typeface="Source Sans Pro"/>
                          <a:ea typeface="Source Sans Pro"/>
                          <a:cs typeface="Source Sans Pro"/>
                          <a:sym typeface="Source Sans Pro"/>
                        </a:rPr>
                        <a:t>Custom ads</a:t>
                      </a:r>
                      <a:endParaRPr sz="1100" u="none" cap="none" strike="noStrike">
                        <a:latin typeface="Source Sans Pro"/>
                        <a:ea typeface="Source Sans Pro"/>
                        <a:cs typeface="Source Sans Pro"/>
                        <a:sym typeface="Source Sans Pro"/>
                      </a:endParaRPr>
                    </a:p>
                  </a:txBody>
                  <a:tcPr marT="19050" marB="19050" marR="28575" marL="28575" anchor="b"/>
                </a:tc>
                <a:tc>
                  <a:txBody>
                    <a:bodyPr/>
                    <a:lstStyle/>
                    <a:p>
                      <a:pPr indent="0" lvl="0" marL="0" marR="0" rtl="0" algn="r">
                        <a:lnSpc>
                          <a:spcPct val="100000"/>
                        </a:lnSpc>
                        <a:spcBef>
                          <a:spcPts val="0"/>
                        </a:spcBef>
                        <a:spcAft>
                          <a:spcPts val="0"/>
                        </a:spcAft>
                        <a:buClr>
                          <a:srgbClr val="000000"/>
                        </a:buClr>
                        <a:buSzPts val="1100"/>
                        <a:buFont typeface="Arial"/>
                        <a:buNone/>
                      </a:pPr>
                      <a:r>
                        <a:rPr lang="en-US" sz="1100" u="none" cap="none" strike="noStrike">
                          <a:latin typeface="Source Sans Pro"/>
                          <a:ea typeface="Source Sans Pro"/>
                          <a:cs typeface="Source Sans Pro"/>
                          <a:sym typeface="Source Sans Pro"/>
                        </a:rPr>
                        <a:t>1</a:t>
                      </a:r>
                      <a:endParaRPr sz="1100" u="none" cap="none" strike="noStrike">
                        <a:latin typeface="Source Sans Pro"/>
                        <a:ea typeface="Source Sans Pro"/>
                        <a:cs typeface="Source Sans Pro"/>
                        <a:sym typeface="Source Sans Pro"/>
                      </a:endParaRPr>
                    </a:p>
                  </a:txBody>
                  <a:tcPr marT="19050" marB="19050" marR="28575" marL="28575" anchor="b"/>
                </a:tc>
              </a:tr>
              <a:tr h="200025">
                <a:tc>
                  <a:txBody>
                    <a:bodyPr/>
                    <a:lstStyle/>
                    <a:p>
                      <a:pPr indent="0" lvl="0" marL="0" marR="0" rtl="0" algn="l">
                        <a:lnSpc>
                          <a:spcPct val="100000"/>
                        </a:lnSpc>
                        <a:spcBef>
                          <a:spcPts val="0"/>
                        </a:spcBef>
                        <a:spcAft>
                          <a:spcPts val="0"/>
                        </a:spcAft>
                        <a:buClr>
                          <a:srgbClr val="000000"/>
                        </a:buClr>
                        <a:buSzPts val="1100"/>
                        <a:buFont typeface="Arial"/>
                        <a:buNone/>
                      </a:pPr>
                      <a:r>
                        <a:rPr lang="en-US" sz="1100" u="none" cap="none" strike="noStrike">
                          <a:latin typeface="Source Sans Pro"/>
                          <a:ea typeface="Source Sans Pro"/>
                          <a:cs typeface="Source Sans Pro"/>
                          <a:sym typeface="Source Sans Pro"/>
                        </a:rPr>
                        <a:t>Language preference</a:t>
                      </a:r>
                      <a:endParaRPr sz="1100" u="none" cap="none" strike="noStrike">
                        <a:latin typeface="Source Sans Pro"/>
                        <a:ea typeface="Source Sans Pro"/>
                        <a:cs typeface="Source Sans Pro"/>
                        <a:sym typeface="Source Sans Pro"/>
                      </a:endParaRPr>
                    </a:p>
                  </a:txBody>
                  <a:tcPr marT="19050" marB="19050" marR="28575" marL="28575" anchor="b"/>
                </a:tc>
                <a:tc>
                  <a:txBody>
                    <a:bodyPr/>
                    <a:lstStyle/>
                    <a:p>
                      <a:pPr indent="0" lvl="0" marL="0" marR="0" rtl="0" algn="r">
                        <a:lnSpc>
                          <a:spcPct val="100000"/>
                        </a:lnSpc>
                        <a:spcBef>
                          <a:spcPts val="0"/>
                        </a:spcBef>
                        <a:spcAft>
                          <a:spcPts val="0"/>
                        </a:spcAft>
                        <a:buClr>
                          <a:srgbClr val="000000"/>
                        </a:buClr>
                        <a:buSzPts val="1100"/>
                        <a:buFont typeface="Arial"/>
                        <a:buNone/>
                      </a:pPr>
                      <a:r>
                        <a:rPr lang="en-US" sz="1100" u="none" cap="none" strike="noStrike">
                          <a:latin typeface="Source Sans Pro"/>
                          <a:ea typeface="Source Sans Pro"/>
                          <a:cs typeface="Source Sans Pro"/>
                          <a:sym typeface="Source Sans Pro"/>
                        </a:rPr>
                        <a:t>1</a:t>
                      </a:r>
                      <a:endParaRPr sz="1100" u="none" cap="none" strike="noStrike">
                        <a:latin typeface="Source Sans Pro"/>
                        <a:ea typeface="Source Sans Pro"/>
                        <a:cs typeface="Source Sans Pro"/>
                        <a:sym typeface="Source Sans Pro"/>
                      </a:endParaRPr>
                    </a:p>
                  </a:txBody>
                  <a:tcPr marT="19050" marB="19050" marR="28575" marL="28575" anchor="b"/>
                </a:tc>
              </a:tr>
              <a:tr h="200025">
                <a:tc>
                  <a:txBody>
                    <a:bodyPr/>
                    <a:lstStyle/>
                    <a:p>
                      <a:pPr indent="0" lvl="0" marL="0" marR="0" rtl="0" algn="l">
                        <a:lnSpc>
                          <a:spcPct val="100000"/>
                        </a:lnSpc>
                        <a:spcBef>
                          <a:spcPts val="0"/>
                        </a:spcBef>
                        <a:spcAft>
                          <a:spcPts val="0"/>
                        </a:spcAft>
                        <a:buClr>
                          <a:srgbClr val="000000"/>
                        </a:buClr>
                        <a:buSzPts val="1100"/>
                        <a:buFont typeface="Arial"/>
                        <a:buNone/>
                      </a:pPr>
                      <a:r>
                        <a:rPr lang="en-US" sz="1100" u="none" cap="none" strike="noStrike">
                          <a:latin typeface="Source Sans Pro"/>
                          <a:ea typeface="Source Sans Pro"/>
                          <a:cs typeface="Source Sans Pro"/>
                          <a:sym typeface="Source Sans Pro"/>
                        </a:rPr>
                        <a:t>Groups</a:t>
                      </a:r>
                      <a:endParaRPr sz="1100" u="none" cap="none" strike="noStrike">
                        <a:latin typeface="Source Sans Pro"/>
                        <a:ea typeface="Source Sans Pro"/>
                        <a:cs typeface="Source Sans Pro"/>
                        <a:sym typeface="Source Sans Pro"/>
                      </a:endParaRPr>
                    </a:p>
                  </a:txBody>
                  <a:tcPr marT="19050" marB="19050" marR="28575" marL="28575" anchor="b"/>
                </a:tc>
                <a:tc>
                  <a:txBody>
                    <a:bodyPr/>
                    <a:lstStyle/>
                    <a:p>
                      <a:pPr indent="0" lvl="0" marL="0" marR="0" rtl="0" algn="r">
                        <a:lnSpc>
                          <a:spcPct val="100000"/>
                        </a:lnSpc>
                        <a:spcBef>
                          <a:spcPts val="0"/>
                        </a:spcBef>
                        <a:spcAft>
                          <a:spcPts val="0"/>
                        </a:spcAft>
                        <a:buClr>
                          <a:srgbClr val="000000"/>
                        </a:buClr>
                        <a:buSzPts val="1100"/>
                        <a:buFont typeface="Arial"/>
                        <a:buNone/>
                      </a:pPr>
                      <a:r>
                        <a:rPr lang="en-US" sz="1100" u="none" cap="none" strike="noStrike">
                          <a:latin typeface="Source Sans Pro"/>
                          <a:ea typeface="Source Sans Pro"/>
                          <a:cs typeface="Source Sans Pro"/>
                          <a:sym typeface="Source Sans Pro"/>
                        </a:rPr>
                        <a:t>1</a:t>
                      </a:r>
                      <a:endParaRPr sz="1100" u="none" cap="none" strike="noStrike">
                        <a:latin typeface="Source Sans Pro"/>
                        <a:ea typeface="Source Sans Pro"/>
                        <a:cs typeface="Source Sans Pro"/>
                        <a:sym typeface="Source Sans Pro"/>
                      </a:endParaRPr>
                    </a:p>
                  </a:txBody>
                  <a:tcPr marT="19050" marB="19050" marR="28575" marL="28575" anchor="b"/>
                </a:tc>
              </a:tr>
              <a:tr h="200025">
                <a:tc>
                  <a:txBody>
                    <a:bodyPr/>
                    <a:lstStyle/>
                    <a:p>
                      <a:pPr indent="0" lvl="0" marL="0" marR="0" rtl="0" algn="l">
                        <a:lnSpc>
                          <a:spcPct val="100000"/>
                        </a:lnSpc>
                        <a:spcBef>
                          <a:spcPts val="0"/>
                        </a:spcBef>
                        <a:spcAft>
                          <a:spcPts val="0"/>
                        </a:spcAft>
                        <a:buClr>
                          <a:srgbClr val="000000"/>
                        </a:buClr>
                        <a:buSzPts val="1100"/>
                        <a:buFont typeface="Arial"/>
                        <a:buNone/>
                      </a:pPr>
                      <a:r>
                        <a:rPr lang="en-US" sz="1100" u="none" cap="none" strike="noStrike">
                          <a:latin typeface="Source Sans Pro"/>
                          <a:ea typeface="Source Sans Pro"/>
                          <a:cs typeface="Source Sans Pro"/>
                          <a:sym typeface="Source Sans Pro"/>
                        </a:rPr>
                        <a:t>Additional user settings to further personalize</a:t>
                      </a:r>
                      <a:endParaRPr sz="1100" u="none" cap="none" strike="noStrike">
                        <a:latin typeface="Source Sans Pro"/>
                        <a:ea typeface="Source Sans Pro"/>
                        <a:cs typeface="Source Sans Pro"/>
                        <a:sym typeface="Source Sans Pro"/>
                      </a:endParaRPr>
                    </a:p>
                  </a:txBody>
                  <a:tcPr marT="19050" marB="19050" marR="28575" marL="28575" anchor="b"/>
                </a:tc>
                <a:tc>
                  <a:txBody>
                    <a:bodyPr/>
                    <a:lstStyle/>
                    <a:p>
                      <a:pPr indent="0" lvl="0" marL="0" marR="0" rtl="0" algn="r">
                        <a:lnSpc>
                          <a:spcPct val="100000"/>
                        </a:lnSpc>
                        <a:spcBef>
                          <a:spcPts val="0"/>
                        </a:spcBef>
                        <a:spcAft>
                          <a:spcPts val="0"/>
                        </a:spcAft>
                        <a:buClr>
                          <a:srgbClr val="000000"/>
                        </a:buClr>
                        <a:buSzPts val="1100"/>
                        <a:buFont typeface="Arial"/>
                        <a:buNone/>
                      </a:pPr>
                      <a:r>
                        <a:rPr lang="en-US" sz="1100" u="none" cap="none" strike="noStrike">
                          <a:latin typeface="Source Sans Pro"/>
                          <a:ea typeface="Source Sans Pro"/>
                          <a:cs typeface="Source Sans Pro"/>
                          <a:sym typeface="Source Sans Pro"/>
                        </a:rPr>
                        <a:t>1</a:t>
                      </a:r>
                      <a:endParaRPr sz="1100" u="none" cap="none" strike="noStrike">
                        <a:latin typeface="Source Sans Pro"/>
                        <a:ea typeface="Source Sans Pro"/>
                        <a:cs typeface="Source Sans Pro"/>
                        <a:sym typeface="Source Sans Pro"/>
                      </a:endParaRPr>
                    </a:p>
                  </a:txBody>
                  <a:tcPr marT="19050" marB="19050" marR="28575" marL="28575" anchor="b"/>
                </a:tc>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2"/>
          <p:cNvSpPr txBox="1"/>
          <p:nvPr>
            <p:ph type="title"/>
          </p:nvPr>
        </p:nvSpPr>
        <p:spPr>
          <a:xfrm>
            <a:off x="609600" y="2944048"/>
            <a:ext cx="10972800" cy="969900"/>
          </a:xfrm>
          <a:prstGeom prst="rect">
            <a:avLst/>
          </a:prstGeom>
          <a:noFill/>
          <a:ln>
            <a:noFill/>
          </a:ln>
        </p:spPr>
        <p:txBody>
          <a:bodyPr anchorCtr="0" anchor="b" bIns="45700" lIns="45700" spcFirstLastPara="1" rIns="45700" wrap="square" tIns="45700">
            <a:noAutofit/>
          </a:bodyPr>
          <a:lstStyle/>
          <a:p>
            <a:pPr indent="0" lvl="0" marL="0" rtl="0" algn="l">
              <a:lnSpc>
                <a:spcPct val="100000"/>
              </a:lnSpc>
              <a:spcBef>
                <a:spcPts val="0"/>
              </a:spcBef>
              <a:spcAft>
                <a:spcPts val="0"/>
              </a:spcAft>
              <a:buSzPts val="4800"/>
              <a:buNone/>
            </a:pPr>
            <a:r>
              <a:rPr lang="en-US"/>
              <a:t>Background &amp; Goals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21"/>
          <p:cNvSpPr txBox="1"/>
          <p:nvPr>
            <p:ph type="title"/>
          </p:nvPr>
        </p:nvSpPr>
        <p:spPr>
          <a:xfrm>
            <a:off x="578748" y="684586"/>
            <a:ext cx="10754288" cy="1532094"/>
          </a:xfrm>
          <a:prstGeom prst="rect">
            <a:avLst/>
          </a:prstGeom>
          <a:noFill/>
          <a:ln>
            <a:noFill/>
          </a:ln>
        </p:spPr>
        <p:txBody>
          <a:bodyPr anchorCtr="0" anchor="t" bIns="45700" lIns="45700" spcFirstLastPara="1" rIns="45700" wrap="square" tIns="45700">
            <a:noAutofit/>
          </a:bodyPr>
          <a:lstStyle/>
          <a:p>
            <a:pPr indent="0" lvl="0" marL="0" rtl="0" algn="l">
              <a:lnSpc>
                <a:spcPct val="100000"/>
              </a:lnSpc>
              <a:spcBef>
                <a:spcPts val="0"/>
              </a:spcBef>
              <a:spcAft>
                <a:spcPts val="0"/>
              </a:spcAft>
              <a:buClr>
                <a:schemeClr val="accent1"/>
              </a:buClr>
              <a:buSzPts val="3600"/>
              <a:buFont typeface="Bitter"/>
              <a:buNone/>
            </a:pPr>
            <a:r>
              <a:rPr lang="en-US" sz="3000"/>
              <a:t>One difference in the authenticated experience (AE) on VA.gov compared to other sites is the logged-in homepage.</a:t>
            </a:r>
            <a:endParaRPr/>
          </a:p>
          <a:p>
            <a:pPr indent="0" lvl="0" marL="0" rtl="0" algn="l">
              <a:lnSpc>
                <a:spcPct val="100000"/>
              </a:lnSpc>
              <a:spcBef>
                <a:spcPts val="0"/>
              </a:spcBef>
              <a:spcAft>
                <a:spcPts val="0"/>
              </a:spcAft>
              <a:buClr>
                <a:schemeClr val="accent1"/>
              </a:buClr>
              <a:buSzPts val="3600"/>
              <a:buFont typeface="Bitter"/>
              <a:buNone/>
            </a:pPr>
            <a:r>
              <a:t/>
            </a:r>
            <a:endParaRPr sz="3000"/>
          </a:p>
        </p:txBody>
      </p:sp>
      <p:sp>
        <p:nvSpPr>
          <p:cNvPr id="228" name="Google Shape;228;p21"/>
          <p:cNvSpPr txBox="1"/>
          <p:nvPr>
            <p:ph idx="1" type="subTitle"/>
          </p:nvPr>
        </p:nvSpPr>
        <p:spPr>
          <a:xfrm>
            <a:off x="582525" y="322725"/>
            <a:ext cx="6837000" cy="357600"/>
          </a:xfrm>
          <a:prstGeom prst="rect">
            <a:avLst/>
          </a:prstGeom>
          <a:noFill/>
          <a:ln>
            <a:noFill/>
          </a:ln>
        </p:spPr>
        <p:txBody>
          <a:bodyPr anchorCtr="0" anchor="ctr" bIns="45700" lIns="45700" spcFirstLastPara="1" rIns="45700" wrap="square" tIns="45700">
            <a:noAutofit/>
          </a:bodyPr>
          <a:lstStyle/>
          <a:p>
            <a:pPr indent="0" lvl="0" marL="0" rtl="0" algn="l">
              <a:lnSpc>
                <a:spcPct val="120000"/>
              </a:lnSpc>
              <a:spcBef>
                <a:spcPts val="800"/>
              </a:spcBef>
              <a:spcAft>
                <a:spcPts val="0"/>
              </a:spcAft>
              <a:buSzPts val="2000"/>
              <a:buNone/>
            </a:pPr>
            <a:r>
              <a:rPr lang="en-US"/>
              <a:t>Research Findings</a:t>
            </a:r>
            <a:endParaRPr/>
          </a:p>
        </p:txBody>
      </p:sp>
      <p:sp>
        <p:nvSpPr>
          <p:cNvPr id="229" name="Google Shape;229;p21"/>
          <p:cNvSpPr txBox="1"/>
          <p:nvPr>
            <p:ph idx="4294967295" type="body"/>
          </p:nvPr>
        </p:nvSpPr>
        <p:spPr>
          <a:xfrm>
            <a:off x="629062" y="1851731"/>
            <a:ext cx="10696093" cy="4318512"/>
          </a:xfrm>
          <a:prstGeom prst="rect">
            <a:avLst/>
          </a:prstGeom>
          <a:noFill/>
          <a:ln>
            <a:noFill/>
          </a:ln>
        </p:spPr>
        <p:txBody>
          <a:bodyPr anchorCtr="0" anchor="t" bIns="45700" lIns="45700" spcFirstLastPara="1" rIns="45700" wrap="square" tIns="45700">
            <a:noAutofit/>
          </a:bodyPr>
          <a:lstStyle/>
          <a:p>
            <a:pPr indent="0" lvl="0" marL="0" rtl="0" algn="l">
              <a:lnSpc>
                <a:spcPct val="120000"/>
              </a:lnSpc>
              <a:spcBef>
                <a:spcPts val="800"/>
              </a:spcBef>
              <a:spcAft>
                <a:spcPts val="0"/>
              </a:spcAft>
              <a:buSzPts val="2000"/>
              <a:buNone/>
            </a:pPr>
            <a:r>
              <a:rPr lang="en-US"/>
              <a:t>Almost every site (</a:t>
            </a:r>
            <a:r>
              <a:rPr lang="en-US">
                <a:extLst>
                  <a:ext uri="http://customooxmlschemas.google.com/">
                    <go:slidesCustomData xmlns:go="http://customooxmlschemas.google.com/" textRoundtripDataId="4"/>
                  </a:ext>
                </a:extLst>
              </a:rPr>
              <a:t>Google being the only exception)</a:t>
            </a:r>
            <a:r>
              <a:rPr lang="en-US"/>
              <a:t> we visited had an authenticated homepage with personalized content upon logging in, which was very different from the unauthenticated homepage.  </a:t>
            </a:r>
            <a:endParaRPr/>
          </a:p>
          <a:p>
            <a:pPr indent="0" lvl="0" marL="0" rtl="0" algn="l">
              <a:lnSpc>
                <a:spcPct val="120000"/>
              </a:lnSpc>
              <a:spcBef>
                <a:spcPts val="800"/>
              </a:spcBef>
              <a:spcAft>
                <a:spcPts val="0"/>
              </a:spcAft>
              <a:buSzPts val="2000"/>
              <a:buNone/>
            </a:pPr>
            <a:r>
              <a:t/>
            </a:r>
            <a:endParaRPr/>
          </a:p>
          <a:p>
            <a:pPr indent="0" lvl="0" marL="0" rtl="0" algn="l">
              <a:lnSpc>
                <a:spcPct val="120000"/>
              </a:lnSpc>
              <a:spcBef>
                <a:spcPts val="800"/>
              </a:spcBef>
              <a:spcAft>
                <a:spcPts val="0"/>
              </a:spcAft>
              <a:buSzPts val="2000"/>
              <a:buNone/>
            </a:pPr>
            <a:r>
              <a:rPr lang="en-US"/>
              <a:t>The authenticated homepage on these sites was very similar to My VA: </a:t>
            </a:r>
            <a:endParaRPr/>
          </a:p>
          <a:p>
            <a:pPr indent="-342900" lvl="0" marL="342900" rtl="0" algn="l">
              <a:lnSpc>
                <a:spcPct val="120000"/>
              </a:lnSpc>
              <a:spcBef>
                <a:spcPts val="800"/>
              </a:spcBef>
              <a:spcAft>
                <a:spcPts val="0"/>
              </a:spcAft>
              <a:buSzPts val="2000"/>
              <a:buFont typeface="Arial"/>
              <a:buChar char="•"/>
            </a:pPr>
            <a:r>
              <a:rPr lang="en-US"/>
              <a:t>Focused on the user's account</a:t>
            </a:r>
            <a:endParaRPr/>
          </a:p>
          <a:p>
            <a:pPr indent="-342900" lvl="0" marL="342900" rtl="0" algn="l">
              <a:lnSpc>
                <a:spcPct val="120000"/>
              </a:lnSpc>
              <a:spcBef>
                <a:spcPts val="800"/>
              </a:spcBef>
              <a:spcAft>
                <a:spcPts val="0"/>
              </a:spcAft>
              <a:buSzPts val="2000"/>
              <a:buFont typeface="Arial"/>
              <a:buChar char="•"/>
            </a:pPr>
            <a:r>
              <a:rPr lang="en-US"/>
              <a:t>Provide direct </a:t>
            </a:r>
            <a:r>
              <a:rPr lang="en-US">
                <a:extLst>
                  <a:ext uri="http://customooxmlschemas.google.com/">
                    <go:slidesCustomData xmlns:go="http://customooxmlschemas.google.com/" textRoundtripDataId="5"/>
                  </a:ext>
                </a:extLst>
              </a:rPr>
              <a:t>access to </a:t>
            </a:r>
            <a:r>
              <a:rPr lang="en-US"/>
              <a:t>in-progress tasks</a:t>
            </a:r>
            <a:endParaRPr/>
          </a:p>
          <a:p>
            <a:pPr indent="-342900" lvl="0" marL="342900" rtl="0" algn="l">
              <a:lnSpc>
                <a:spcPct val="120000"/>
              </a:lnSpc>
              <a:spcBef>
                <a:spcPts val="800"/>
              </a:spcBef>
              <a:spcAft>
                <a:spcPts val="0"/>
              </a:spcAft>
              <a:buSzPts val="2000"/>
              <a:buFont typeface="Arial"/>
              <a:buChar char="•"/>
            </a:pPr>
            <a:r>
              <a:rPr lang="en-US"/>
              <a:t>Surfacing other relevant, helpful links.</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22"/>
          <p:cNvSpPr txBox="1"/>
          <p:nvPr>
            <p:ph type="title"/>
          </p:nvPr>
        </p:nvSpPr>
        <p:spPr>
          <a:xfrm>
            <a:off x="578748" y="676025"/>
            <a:ext cx="11379299" cy="556049"/>
          </a:xfrm>
          <a:prstGeom prst="rect">
            <a:avLst/>
          </a:prstGeom>
          <a:noFill/>
          <a:ln>
            <a:noFill/>
          </a:ln>
        </p:spPr>
        <p:txBody>
          <a:bodyPr anchorCtr="0" anchor="t" bIns="45700" lIns="45700" spcFirstLastPara="1" rIns="45700" wrap="square" tIns="45700">
            <a:noAutofit/>
          </a:bodyPr>
          <a:lstStyle/>
          <a:p>
            <a:pPr indent="0" lvl="0" marL="0" rtl="0" algn="l">
              <a:lnSpc>
                <a:spcPct val="100000"/>
              </a:lnSpc>
              <a:spcBef>
                <a:spcPts val="0"/>
              </a:spcBef>
              <a:spcAft>
                <a:spcPts val="0"/>
              </a:spcAft>
              <a:buClr>
                <a:schemeClr val="accent1"/>
              </a:buClr>
              <a:buSzPts val="3600"/>
              <a:buFont typeface="Bitter"/>
              <a:buNone/>
            </a:pPr>
            <a:r>
              <a:rPr lang="en-US" sz="3000"/>
              <a:t>Examples of logged-out vs logged-in homepages</a:t>
            </a:r>
            <a:endParaRPr/>
          </a:p>
          <a:p>
            <a:pPr indent="0" lvl="0" marL="0" rtl="0" algn="l">
              <a:lnSpc>
                <a:spcPct val="100000"/>
              </a:lnSpc>
              <a:spcBef>
                <a:spcPts val="0"/>
              </a:spcBef>
              <a:spcAft>
                <a:spcPts val="0"/>
              </a:spcAft>
              <a:buClr>
                <a:schemeClr val="accent1"/>
              </a:buClr>
              <a:buSzPts val="3600"/>
              <a:buFont typeface="Bitter"/>
              <a:buNone/>
            </a:pPr>
            <a:r>
              <a:t/>
            </a:r>
            <a:endParaRPr sz="3000"/>
          </a:p>
          <a:p>
            <a:pPr indent="0" lvl="0" marL="0" rtl="0" algn="l">
              <a:lnSpc>
                <a:spcPct val="100000"/>
              </a:lnSpc>
              <a:spcBef>
                <a:spcPts val="0"/>
              </a:spcBef>
              <a:spcAft>
                <a:spcPts val="0"/>
              </a:spcAft>
              <a:buClr>
                <a:schemeClr val="accent1"/>
              </a:buClr>
              <a:buSzPts val="3600"/>
              <a:buFont typeface="Bitter"/>
              <a:buNone/>
            </a:pPr>
            <a:r>
              <a:t/>
            </a:r>
            <a:endParaRPr sz="3000"/>
          </a:p>
        </p:txBody>
      </p:sp>
      <p:sp>
        <p:nvSpPr>
          <p:cNvPr id="236" name="Google Shape;236;p22"/>
          <p:cNvSpPr txBox="1"/>
          <p:nvPr>
            <p:ph idx="1" type="subTitle"/>
          </p:nvPr>
        </p:nvSpPr>
        <p:spPr>
          <a:xfrm>
            <a:off x="582525" y="322725"/>
            <a:ext cx="6837000" cy="357600"/>
          </a:xfrm>
          <a:prstGeom prst="rect">
            <a:avLst/>
          </a:prstGeom>
          <a:noFill/>
          <a:ln>
            <a:noFill/>
          </a:ln>
        </p:spPr>
        <p:txBody>
          <a:bodyPr anchorCtr="0" anchor="ctr" bIns="45700" lIns="45700" spcFirstLastPara="1" rIns="45700" wrap="square" tIns="45700">
            <a:noAutofit/>
          </a:bodyPr>
          <a:lstStyle/>
          <a:p>
            <a:pPr indent="0" lvl="0" marL="0" rtl="0" algn="l">
              <a:lnSpc>
                <a:spcPct val="120000"/>
              </a:lnSpc>
              <a:spcBef>
                <a:spcPts val="800"/>
              </a:spcBef>
              <a:spcAft>
                <a:spcPts val="0"/>
              </a:spcAft>
              <a:buSzPts val="2000"/>
              <a:buNone/>
            </a:pPr>
            <a:r>
              <a:rPr lang="en-US"/>
              <a:t>Research Findings</a:t>
            </a:r>
            <a:endParaRPr/>
          </a:p>
        </p:txBody>
      </p:sp>
      <p:pic>
        <p:nvPicPr>
          <p:cNvPr descr="Graphical user interface, application&#10;&#10;Description automatically generated" id="237" name="Google Shape;237;p22"/>
          <p:cNvPicPr preferRelativeResize="0"/>
          <p:nvPr/>
        </p:nvPicPr>
        <p:blipFill rotWithShape="1">
          <a:blip r:embed="rId3">
            <a:alphaModFix/>
          </a:blip>
          <a:srcRect b="0" l="0" r="0" t="0"/>
          <a:stretch/>
        </p:blipFill>
        <p:spPr>
          <a:xfrm>
            <a:off x="5959403" y="1721166"/>
            <a:ext cx="4584700" cy="4952156"/>
          </a:xfrm>
          <a:prstGeom prst="rect">
            <a:avLst/>
          </a:prstGeom>
          <a:noFill/>
          <a:ln>
            <a:noFill/>
          </a:ln>
        </p:spPr>
      </p:pic>
      <p:grpSp>
        <p:nvGrpSpPr>
          <p:cNvPr id="238" name="Google Shape;238;p22"/>
          <p:cNvGrpSpPr/>
          <p:nvPr/>
        </p:nvGrpSpPr>
        <p:grpSpPr>
          <a:xfrm>
            <a:off x="1208329" y="1723976"/>
            <a:ext cx="4248623" cy="4959235"/>
            <a:chOff x="6607995" y="1359935"/>
            <a:chExt cx="2703456" cy="3160068"/>
          </a:xfrm>
        </p:grpSpPr>
        <p:pic>
          <p:nvPicPr>
            <p:cNvPr descr="Graphical user interface, website&#10;&#10;Description automatically generated" id="239" name="Google Shape;239;p22"/>
            <p:cNvPicPr preferRelativeResize="0"/>
            <p:nvPr/>
          </p:nvPicPr>
          <p:blipFill rotWithShape="1">
            <a:blip r:embed="rId4">
              <a:alphaModFix/>
            </a:blip>
            <a:srcRect b="485" l="1664" r="204" t="150"/>
            <a:stretch/>
          </p:blipFill>
          <p:spPr>
            <a:xfrm>
              <a:off x="6619521" y="1359935"/>
              <a:ext cx="2691930" cy="1752042"/>
            </a:xfrm>
            <a:prstGeom prst="rect">
              <a:avLst/>
            </a:prstGeom>
            <a:noFill/>
            <a:ln>
              <a:noFill/>
            </a:ln>
          </p:spPr>
        </p:pic>
        <p:pic>
          <p:nvPicPr>
            <p:cNvPr descr="Graphical user interface, text, application, email&#10;&#10;Description automatically generated" id="240" name="Google Shape;240;p22"/>
            <p:cNvPicPr preferRelativeResize="0"/>
            <p:nvPr/>
          </p:nvPicPr>
          <p:blipFill rotWithShape="1">
            <a:blip r:embed="rId5">
              <a:alphaModFix/>
            </a:blip>
            <a:srcRect b="-509" l="0" r="1558" t="221"/>
            <a:stretch/>
          </p:blipFill>
          <p:spPr>
            <a:xfrm>
              <a:off x="6607995" y="2829753"/>
              <a:ext cx="2700472" cy="1690250"/>
            </a:xfrm>
            <a:prstGeom prst="rect">
              <a:avLst/>
            </a:prstGeom>
            <a:noFill/>
            <a:ln>
              <a:noFill/>
            </a:ln>
          </p:spPr>
        </p:pic>
      </p:gr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23"/>
          <p:cNvSpPr txBox="1"/>
          <p:nvPr>
            <p:ph type="title"/>
          </p:nvPr>
        </p:nvSpPr>
        <p:spPr>
          <a:xfrm>
            <a:off x="578748" y="676025"/>
            <a:ext cx="11379299" cy="556049"/>
          </a:xfrm>
          <a:prstGeom prst="rect">
            <a:avLst/>
          </a:prstGeom>
          <a:noFill/>
          <a:ln>
            <a:noFill/>
          </a:ln>
        </p:spPr>
        <p:txBody>
          <a:bodyPr anchorCtr="0" anchor="t" bIns="45700" lIns="45700" spcFirstLastPara="1" rIns="45700" wrap="square" tIns="45700">
            <a:noAutofit/>
          </a:bodyPr>
          <a:lstStyle/>
          <a:p>
            <a:pPr indent="0" lvl="0" marL="0" rtl="0" algn="l">
              <a:lnSpc>
                <a:spcPct val="100000"/>
              </a:lnSpc>
              <a:spcBef>
                <a:spcPts val="0"/>
              </a:spcBef>
              <a:spcAft>
                <a:spcPts val="0"/>
              </a:spcAft>
              <a:buClr>
                <a:schemeClr val="accent1"/>
              </a:buClr>
              <a:buSzPts val="3600"/>
              <a:buFont typeface="Bitter"/>
              <a:buNone/>
            </a:pPr>
            <a:r>
              <a:rPr lang="en-US" sz="3000"/>
              <a:t>Examples of logged-out vs logged-in homepages</a:t>
            </a:r>
            <a:endParaRPr/>
          </a:p>
          <a:p>
            <a:pPr indent="0" lvl="0" marL="0" rtl="0" algn="l">
              <a:lnSpc>
                <a:spcPct val="100000"/>
              </a:lnSpc>
              <a:spcBef>
                <a:spcPts val="0"/>
              </a:spcBef>
              <a:spcAft>
                <a:spcPts val="0"/>
              </a:spcAft>
              <a:buClr>
                <a:schemeClr val="accent1"/>
              </a:buClr>
              <a:buSzPts val="3600"/>
              <a:buFont typeface="Bitter"/>
              <a:buNone/>
            </a:pPr>
            <a:r>
              <a:t/>
            </a:r>
            <a:endParaRPr sz="3000"/>
          </a:p>
          <a:p>
            <a:pPr indent="0" lvl="0" marL="0" rtl="0" algn="l">
              <a:lnSpc>
                <a:spcPct val="100000"/>
              </a:lnSpc>
              <a:spcBef>
                <a:spcPts val="0"/>
              </a:spcBef>
              <a:spcAft>
                <a:spcPts val="0"/>
              </a:spcAft>
              <a:buClr>
                <a:schemeClr val="accent1"/>
              </a:buClr>
              <a:buSzPts val="3600"/>
              <a:buFont typeface="Bitter"/>
              <a:buNone/>
            </a:pPr>
            <a:r>
              <a:t/>
            </a:r>
            <a:endParaRPr sz="3000"/>
          </a:p>
        </p:txBody>
      </p:sp>
      <p:sp>
        <p:nvSpPr>
          <p:cNvPr id="247" name="Google Shape;247;p23"/>
          <p:cNvSpPr txBox="1"/>
          <p:nvPr>
            <p:ph idx="1" type="subTitle"/>
          </p:nvPr>
        </p:nvSpPr>
        <p:spPr>
          <a:xfrm>
            <a:off x="582525" y="322725"/>
            <a:ext cx="6837000" cy="357600"/>
          </a:xfrm>
          <a:prstGeom prst="rect">
            <a:avLst/>
          </a:prstGeom>
          <a:noFill/>
          <a:ln>
            <a:noFill/>
          </a:ln>
        </p:spPr>
        <p:txBody>
          <a:bodyPr anchorCtr="0" anchor="ctr" bIns="45700" lIns="45700" spcFirstLastPara="1" rIns="45700" wrap="square" tIns="45700">
            <a:noAutofit/>
          </a:bodyPr>
          <a:lstStyle/>
          <a:p>
            <a:pPr indent="0" lvl="0" marL="0" rtl="0" algn="l">
              <a:lnSpc>
                <a:spcPct val="120000"/>
              </a:lnSpc>
              <a:spcBef>
                <a:spcPts val="800"/>
              </a:spcBef>
              <a:spcAft>
                <a:spcPts val="0"/>
              </a:spcAft>
              <a:buSzPts val="2000"/>
              <a:buNone/>
            </a:pPr>
            <a:r>
              <a:rPr lang="en-US"/>
              <a:t>Research Findings</a:t>
            </a:r>
            <a:endParaRPr/>
          </a:p>
        </p:txBody>
      </p:sp>
      <p:grpSp>
        <p:nvGrpSpPr>
          <p:cNvPr id="248" name="Google Shape;248;p23"/>
          <p:cNvGrpSpPr/>
          <p:nvPr/>
        </p:nvGrpSpPr>
        <p:grpSpPr>
          <a:xfrm>
            <a:off x="665013" y="1648873"/>
            <a:ext cx="10734347" cy="4567773"/>
            <a:chOff x="631861" y="1359935"/>
            <a:chExt cx="5806468" cy="2101857"/>
          </a:xfrm>
        </p:grpSpPr>
        <p:pic>
          <p:nvPicPr>
            <p:cNvPr descr="Graphical user interface&#10;&#10;Description automatically generated" id="249" name="Google Shape;249;p23"/>
            <p:cNvPicPr preferRelativeResize="0"/>
            <p:nvPr/>
          </p:nvPicPr>
          <p:blipFill rotWithShape="1">
            <a:blip r:embed="rId3">
              <a:alphaModFix/>
            </a:blip>
            <a:srcRect b="16892" l="0" r="311" t="68"/>
            <a:stretch/>
          </p:blipFill>
          <p:spPr>
            <a:xfrm>
              <a:off x="3703674" y="1360969"/>
              <a:ext cx="2734655" cy="2100823"/>
            </a:xfrm>
            <a:prstGeom prst="rect">
              <a:avLst/>
            </a:prstGeom>
            <a:noFill/>
            <a:ln>
              <a:noFill/>
            </a:ln>
          </p:spPr>
        </p:pic>
        <p:pic>
          <p:nvPicPr>
            <p:cNvPr descr="Graphical user interface, website&#10;&#10;Description automatically generated" id="250" name="Google Shape;250;p23"/>
            <p:cNvPicPr preferRelativeResize="0"/>
            <p:nvPr/>
          </p:nvPicPr>
          <p:blipFill rotWithShape="1">
            <a:blip r:embed="rId4">
              <a:alphaModFix/>
            </a:blip>
            <a:srcRect b="0" l="0" r="0" t="0"/>
            <a:stretch/>
          </p:blipFill>
          <p:spPr>
            <a:xfrm>
              <a:off x="631861" y="1359935"/>
              <a:ext cx="2743200" cy="2014804"/>
            </a:xfrm>
            <a:prstGeom prst="rect">
              <a:avLst/>
            </a:prstGeom>
            <a:noFill/>
            <a:ln>
              <a:noFill/>
            </a:ln>
          </p:spPr>
        </p:pic>
      </p:gr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24"/>
          <p:cNvSpPr txBox="1"/>
          <p:nvPr>
            <p:ph type="title"/>
          </p:nvPr>
        </p:nvSpPr>
        <p:spPr>
          <a:xfrm>
            <a:off x="578748" y="676025"/>
            <a:ext cx="11379299" cy="556049"/>
          </a:xfrm>
          <a:prstGeom prst="rect">
            <a:avLst/>
          </a:prstGeom>
          <a:noFill/>
          <a:ln>
            <a:noFill/>
          </a:ln>
        </p:spPr>
        <p:txBody>
          <a:bodyPr anchorCtr="0" anchor="t" bIns="45700" lIns="45700" spcFirstLastPara="1" rIns="45700" wrap="square" tIns="45700">
            <a:noAutofit/>
          </a:bodyPr>
          <a:lstStyle/>
          <a:p>
            <a:pPr indent="0" lvl="0" marL="0" rtl="0" algn="l">
              <a:lnSpc>
                <a:spcPct val="100000"/>
              </a:lnSpc>
              <a:spcBef>
                <a:spcPts val="0"/>
              </a:spcBef>
              <a:spcAft>
                <a:spcPts val="0"/>
              </a:spcAft>
              <a:buClr>
                <a:schemeClr val="accent1"/>
              </a:buClr>
              <a:buSzPts val="3600"/>
              <a:buFont typeface="Bitter"/>
              <a:buNone/>
            </a:pPr>
            <a:r>
              <a:rPr lang="en-US" sz="3000"/>
              <a:t>Examples of logged-out vs logged-in homepages</a:t>
            </a:r>
            <a:endParaRPr/>
          </a:p>
          <a:p>
            <a:pPr indent="0" lvl="0" marL="0" rtl="0" algn="l">
              <a:lnSpc>
                <a:spcPct val="100000"/>
              </a:lnSpc>
              <a:spcBef>
                <a:spcPts val="0"/>
              </a:spcBef>
              <a:spcAft>
                <a:spcPts val="0"/>
              </a:spcAft>
              <a:buClr>
                <a:schemeClr val="accent1"/>
              </a:buClr>
              <a:buSzPts val="3600"/>
              <a:buFont typeface="Bitter"/>
              <a:buNone/>
            </a:pPr>
            <a:r>
              <a:t/>
            </a:r>
            <a:endParaRPr sz="3000"/>
          </a:p>
          <a:p>
            <a:pPr indent="0" lvl="0" marL="0" rtl="0" algn="l">
              <a:lnSpc>
                <a:spcPct val="100000"/>
              </a:lnSpc>
              <a:spcBef>
                <a:spcPts val="0"/>
              </a:spcBef>
              <a:spcAft>
                <a:spcPts val="0"/>
              </a:spcAft>
              <a:buClr>
                <a:schemeClr val="accent1"/>
              </a:buClr>
              <a:buSzPts val="3600"/>
              <a:buFont typeface="Bitter"/>
              <a:buNone/>
            </a:pPr>
            <a:r>
              <a:t/>
            </a:r>
            <a:endParaRPr sz="3000"/>
          </a:p>
        </p:txBody>
      </p:sp>
      <p:sp>
        <p:nvSpPr>
          <p:cNvPr id="257" name="Google Shape;257;p24"/>
          <p:cNvSpPr txBox="1"/>
          <p:nvPr>
            <p:ph idx="1" type="subTitle"/>
          </p:nvPr>
        </p:nvSpPr>
        <p:spPr>
          <a:xfrm>
            <a:off x="582525" y="322725"/>
            <a:ext cx="6837000" cy="357600"/>
          </a:xfrm>
          <a:prstGeom prst="rect">
            <a:avLst/>
          </a:prstGeom>
          <a:noFill/>
          <a:ln>
            <a:noFill/>
          </a:ln>
        </p:spPr>
        <p:txBody>
          <a:bodyPr anchorCtr="0" anchor="ctr" bIns="45700" lIns="45700" spcFirstLastPara="1" rIns="45700" wrap="square" tIns="45700">
            <a:noAutofit/>
          </a:bodyPr>
          <a:lstStyle/>
          <a:p>
            <a:pPr indent="0" lvl="0" marL="0" rtl="0" algn="l">
              <a:lnSpc>
                <a:spcPct val="120000"/>
              </a:lnSpc>
              <a:spcBef>
                <a:spcPts val="800"/>
              </a:spcBef>
              <a:spcAft>
                <a:spcPts val="0"/>
              </a:spcAft>
              <a:buSzPts val="2000"/>
              <a:buNone/>
            </a:pPr>
            <a:r>
              <a:rPr lang="en-US"/>
              <a:t>Research Findings</a:t>
            </a:r>
            <a:endParaRPr/>
          </a:p>
        </p:txBody>
      </p:sp>
      <p:pic>
        <p:nvPicPr>
          <p:cNvPr descr="Graphical user interface, website&#10;&#10;Description automatically generated" id="258" name="Google Shape;258;p24"/>
          <p:cNvPicPr preferRelativeResize="0"/>
          <p:nvPr/>
        </p:nvPicPr>
        <p:blipFill rotWithShape="1">
          <a:blip r:embed="rId3">
            <a:alphaModFix/>
          </a:blip>
          <a:srcRect b="0" l="0" r="0" t="0"/>
          <a:stretch/>
        </p:blipFill>
        <p:spPr>
          <a:xfrm>
            <a:off x="6348359" y="1296544"/>
            <a:ext cx="4415366" cy="5301921"/>
          </a:xfrm>
          <a:prstGeom prst="rect">
            <a:avLst/>
          </a:prstGeom>
          <a:noFill/>
          <a:ln>
            <a:noFill/>
          </a:ln>
        </p:spPr>
      </p:pic>
      <p:pic>
        <p:nvPicPr>
          <p:cNvPr descr="Graphical user interface, application&#10;&#10;Description automatically generated" id="259" name="Google Shape;259;p24"/>
          <p:cNvPicPr preferRelativeResize="0"/>
          <p:nvPr/>
        </p:nvPicPr>
        <p:blipFill rotWithShape="1">
          <a:blip r:embed="rId4">
            <a:alphaModFix/>
          </a:blip>
          <a:srcRect b="63905" l="118" r="299" t="0"/>
          <a:stretch/>
        </p:blipFill>
        <p:spPr>
          <a:xfrm>
            <a:off x="1237629" y="1329777"/>
            <a:ext cx="3624461" cy="5352518"/>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25"/>
          <p:cNvSpPr txBox="1"/>
          <p:nvPr>
            <p:ph type="title"/>
          </p:nvPr>
        </p:nvSpPr>
        <p:spPr>
          <a:xfrm>
            <a:off x="578748" y="676025"/>
            <a:ext cx="11379299" cy="556049"/>
          </a:xfrm>
          <a:prstGeom prst="rect">
            <a:avLst/>
          </a:prstGeom>
          <a:noFill/>
          <a:ln>
            <a:noFill/>
          </a:ln>
        </p:spPr>
        <p:txBody>
          <a:bodyPr anchorCtr="0" anchor="t" bIns="45700" lIns="45700" spcFirstLastPara="1" rIns="45700" wrap="square" tIns="45700">
            <a:noAutofit/>
          </a:bodyPr>
          <a:lstStyle/>
          <a:p>
            <a:pPr indent="0" lvl="0" marL="0" rtl="0" algn="l">
              <a:lnSpc>
                <a:spcPct val="100000"/>
              </a:lnSpc>
              <a:spcBef>
                <a:spcPts val="0"/>
              </a:spcBef>
              <a:spcAft>
                <a:spcPts val="0"/>
              </a:spcAft>
              <a:buClr>
                <a:schemeClr val="accent1"/>
              </a:buClr>
              <a:buSzPts val="3600"/>
              <a:buFont typeface="Bitter"/>
              <a:buNone/>
            </a:pPr>
            <a:r>
              <a:rPr lang="en-US" sz="3000"/>
              <a:t>Examples of logged-out vs logged-in homepages</a:t>
            </a:r>
            <a:endParaRPr/>
          </a:p>
          <a:p>
            <a:pPr indent="0" lvl="0" marL="0" rtl="0" algn="l">
              <a:lnSpc>
                <a:spcPct val="100000"/>
              </a:lnSpc>
              <a:spcBef>
                <a:spcPts val="0"/>
              </a:spcBef>
              <a:spcAft>
                <a:spcPts val="0"/>
              </a:spcAft>
              <a:buClr>
                <a:schemeClr val="accent1"/>
              </a:buClr>
              <a:buSzPts val="3600"/>
              <a:buFont typeface="Bitter"/>
              <a:buNone/>
            </a:pPr>
            <a:r>
              <a:t/>
            </a:r>
            <a:endParaRPr sz="3000"/>
          </a:p>
          <a:p>
            <a:pPr indent="0" lvl="0" marL="0" rtl="0" algn="l">
              <a:lnSpc>
                <a:spcPct val="100000"/>
              </a:lnSpc>
              <a:spcBef>
                <a:spcPts val="0"/>
              </a:spcBef>
              <a:spcAft>
                <a:spcPts val="0"/>
              </a:spcAft>
              <a:buClr>
                <a:schemeClr val="accent1"/>
              </a:buClr>
              <a:buSzPts val="3600"/>
              <a:buFont typeface="Bitter"/>
              <a:buNone/>
            </a:pPr>
            <a:r>
              <a:t/>
            </a:r>
            <a:endParaRPr sz="3000"/>
          </a:p>
        </p:txBody>
      </p:sp>
      <p:sp>
        <p:nvSpPr>
          <p:cNvPr id="266" name="Google Shape;266;p25"/>
          <p:cNvSpPr txBox="1"/>
          <p:nvPr>
            <p:ph idx="1" type="subTitle"/>
          </p:nvPr>
        </p:nvSpPr>
        <p:spPr>
          <a:xfrm>
            <a:off x="582525" y="322725"/>
            <a:ext cx="6837000" cy="357600"/>
          </a:xfrm>
          <a:prstGeom prst="rect">
            <a:avLst/>
          </a:prstGeom>
          <a:noFill/>
          <a:ln>
            <a:noFill/>
          </a:ln>
        </p:spPr>
        <p:txBody>
          <a:bodyPr anchorCtr="0" anchor="ctr" bIns="45700" lIns="45700" spcFirstLastPara="1" rIns="45700" wrap="square" tIns="45700">
            <a:noAutofit/>
          </a:bodyPr>
          <a:lstStyle/>
          <a:p>
            <a:pPr indent="0" lvl="0" marL="0" rtl="0" algn="l">
              <a:lnSpc>
                <a:spcPct val="120000"/>
              </a:lnSpc>
              <a:spcBef>
                <a:spcPts val="800"/>
              </a:spcBef>
              <a:spcAft>
                <a:spcPts val="0"/>
              </a:spcAft>
              <a:buSzPts val="2000"/>
              <a:buNone/>
            </a:pPr>
            <a:r>
              <a:rPr lang="en-US"/>
              <a:t>Research Findings</a:t>
            </a:r>
            <a:endParaRPr/>
          </a:p>
        </p:txBody>
      </p:sp>
      <p:pic>
        <p:nvPicPr>
          <p:cNvPr descr="Graphical user interface, text, application, email&#10;&#10;Description automatically generated" id="267" name="Google Shape;267;p25"/>
          <p:cNvPicPr preferRelativeResize="0"/>
          <p:nvPr/>
        </p:nvPicPr>
        <p:blipFill rotWithShape="1">
          <a:blip r:embed="rId3">
            <a:alphaModFix/>
          </a:blip>
          <a:srcRect b="0" l="0" r="0" t="0"/>
          <a:stretch/>
        </p:blipFill>
        <p:spPr>
          <a:xfrm>
            <a:off x="5802351" y="1259667"/>
            <a:ext cx="3728224" cy="5314398"/>
          </a:xfrm>
          <a:prstGeom prst="rect">
            <a:avLst/>
          </a:prstGeom>
          <a:noFill/>
          <a:ln>
            <a:noFill/>
          </a:ln>
        </p:spPr>
      </p:pic>
      <p:pic>
        <p:nvPicPr>
          <p:cNvPr descr="Graphical user interface, website&#10;&#10;Description automatically generated" id="268" name="Google Shape;268;p25"/>
          <p:cNvPicPr preferRelativeResize="0"/>
          <p:nvPr/>
        </p:nvPicPr>
        <p:blipFill rotWithShape="1">
          <a:blip r:embed="rId4">
            <a:alphaModFix/>
          </a:blip>
          <a:srcRect b="26612" l="0" r="397" t="0"/>
          <a:stretch/>
        </p:blipFill>
        <p:spPr>
          <a:xfrm>
            <a:off x="1743811" y="1260089"/>
            <a:ext cx="3769973" cy="5472026"/>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26"/>
          <p:cNvSpPr txBox="1"/>
          <p:nvPr>
            <p:ph type="title"/>
          </p:nvPr>
        </p:nvSpPr>
        <p:spPr>
          <a:xfrm>
            <a:off x="578748" y="676025"/>
            <a:ext cx="10754288" cy="1009824"/>
          </a:xfrm>
          <a:prstGeom prst="rect">
            <a:avLst/>
          </a:prstGeom>
          <a:noFill/>
          <a:ln>
            <a:noFill/>
          </a:ln>
        </p:spPr>
        <p:txBody>
          <a:bodyPr anchorCtr="0" anchor="t" bIns="45700" lIns="45700" spcFirstLastPara="1" rIns="45700" wrap="square" tIns="45700">
            <a:noAutofit/>
          </a:bodyPr>
          <a:lstStyle/>
          <a:p>
            <a:pPr indent="0" lvl="0" marL="0" rtl="0" algn="l">
              <a:lnSpc>
                <a:spcPct val="100000"/>
              </a:lnSpc>
              <a:spcBef>
                <a:spcPts val="0"/>
              </a:spcBef>
              <a:spcAft>
                <a:spcPts val="0"/>
              </a:spcAft>
              <a:buClr>
                <a:schemeClr val="accent1"/>
              </a:buClr>
              <a:buSzPts val="3600"/>
              <a:buFont typeface="Bitter"/>
              <a:buNone/>
            </a:pPr>
            <a:r>
              <a:rPr lang="en-US" sz="3000"/>
              <a:t>Another key difference in the AE on VA.gov compared to other sites: the information architecture.</a:t>
            </a:r>
            <a:endParaRPr/>
          </a:p>
        </p:txBody>
      </p:sp>
      <p:sp>
        <p:nvSpPr>
          <p:cNvPr id="275" name="Google Shape;275;p26"/>
          <p:cNvSpPr txBox="1"/>
          <p:nvPr>
            <p:ph idx="1" type="subTitle"/>
          </p:nvPr>
        </p:nvSpPr>
        <p:spPr>
          <a:xfrm>
            <a:off x="582525" y="322725"/>
            <a:ext cx="6837000" cy="357600"/>
          </a:xfrm>
          <a:prstGeom prst="rect">
            <a:avLst/>
          </a:prstGeom>
          <a:noFill/>
          <a:ln>
            <a:noFill/>
          </a:ln>
        </p:spPr>
        <p:txBody>
          <a:bodyPr anchorCtr="0" anchor="ctr" bIns="45700" lIns="45700" spcFirstLastPara="1" rIns="45700" wrap="square" tIns="45700">
            <a:noAutofit/>
          </a:bodyPr>
          <a:lstStyle/>
          <a:p>
            <a:pPr indent="0" lvl="0" marL="0" rtl="0" algn="l">
              <a:lnSpc>
                <a:spcPct val="120000"/>
              </a:lnSpc>
              <a:spcBef>
                <a:spcPts val="800"/>
              </a:spcBef>
              <a:spcAft>
                <a:spcPts val="0"/>
              </a:spcAft>
              <a:buSzPts val="2000"/>
              <a:buNone/>
            </a:pPr>
            <a:r>
              <a:rPr lang="en-US"/>
              <a:t>Research Findings</a:t>
            </a:r>
            <a:endParaRPr/>
          </a:p>
        </p:txBody>
      </p:sp>
      <p:sp>
        <p:nvSpPr>
          <p:cNvPr id="276" name="Google Shape;276;p26"/>
          <p:cNvSpPr txBox="1"/>
          <p:nvPr>
            <p:ph idx="4294967295" type="body"/>
          </p:nvPr>
        </p:nvSpPr>
        <p:spPr>
          <a:xfrm>
            <a:off x="671871" y="1885978"/>
            <a:ext cx="10162407" cy="4318512"/>
          </a:xfrm>
          <a:prstGeom prst="rect">
            <a:avLst/>
          </a:prstGeom>
          <a:noFill/>
          <a:ln>
            <a:noFill/>
          </a:ln>
        </p:spPr>
        <p:txBody>
          <a:bodyPr anchorCtr="0" anchor="t" bIns="45700" lIns="45700" spcFirstLastPara="1" rIns="45700" wrap="square" tIns="45700">
            <a:noAutofit/>
          </a:bodyPr>
          <a:lstStyle/>
          <a:p>
            <a:pPr indent="0" lvl="0" marL="0" rtl="0" algn="l">
              <a:lnSpc>
                <a:spcPct val="120000"/>
              </a:lnSpc>
              <a:spcBef>
                <a:spcPts val="800"/>
              </a:spcBef>
              <a:spcAft>
                <a:spcPts val="0"/>
              </a:spcAft>
              <a:buSzPts val="2000"/>
              <a:buNone/>
            </a:pPr>
            <a:r>
              <a:rPr lang="en-US"/>
              <a:t>Another difference we noticed was in the information architecture after logging in – most sites had more distinct breakdown for personalized content at the main navigation level than we do on VA.gov. Of the 15 sites we reviewed:</a:t>
            </a:r>
            <a:endParaRPr/>
          </a:p>
          <a:p>
            <a:pPr indent="-342900" lvl="0" marL="342900" rtl="0" algn="l">
              <a:lnSpc>
                <a:spcPct val="120000"/>
              </a:lnSpc>
              <a:spcBef>
                <a:spcPts val="800"/>
              </a:spcBef>
              <a:spcAft>
                <a:spcPts val="0"/>
              </a:spcAft>
              <a:buSzPts val="2000"/>
              <a:buFont typeface="Arial"/>
              <a:buChar char="•"/>
            </a:pPr>
            <a:r>
              <a:rPr lang="en-US"/>
              <a:t>7 had a navigation point with the label "Profile" in the authenticated main menu.</a:t>
            </a:r>
            <a:endParaRPr/>
          </a:p>
          <a:p>
            <a:pPr indent="-342900" lvl="1" marL="800100" rtl="0" algn="l">
              <a:lnSpc>
                <a:spcPct val="120000"/>
              </a:lnSpc>
              <a:spcBef>
                <a:spcPts val="800"/>
              </a:spcBef>
              <a:spcAft>
                <a:spcPts val="0"/>
              </a:spcAft>
              <a:buSzPts val="2000"/>
              <a:buFont typeface="Arial"/>
              <a:buChar char="•"/>
            </a:pPr>
            <a:r>
              <a:rPr lang="en-US"/>
              <a:t>3 of these included an additional label to add more information about what lives in that section. Examples include "Profile and Settings" and "My profile &amp; preferences"</a:t>
            </a:r>
            <a:endParaRPr/>
          </a:p>
          <a:p>
            <a:pPr indent="-342900" lvl="1" marL="800100" rtl="0" algn="l">
              <a:lnSpc>
                <a:spcPct val="120000"/>
              </a:lnSpc>
              <a:spcBef>
                <a:spcPts val="800"/>
              </a:spcBef>
              <a:spcAft>
                <a:spcPts val="0"/>
              </a:spcAft>
              <a:buSzPts val="2000"/>
              <a:buFont typeface="Arial"/>
              <a:buChar char="•"/>
            </a:pPr>
            <a:r>
              <a:rPr lang="en-US"/>
              <a:t>3 others had a separate navigation point for settings and preferences.</a:t>
            </a:r>
            <a:endParaRPr/>
          </a:p>
          <a:p>
            <a:pPr indent="-342900" lvl="0" marL="342900" rtl="0" algn="l">
              <a:lnSpc>
                <a:spcPct val="120000"/>
              </a:lnSpc>
              <a:spcBef>
                <a:spcPts val="800"/>
              </a:spcBef>
              <a:spcAft>
                <a:spcPts val="0"/>
              </a:spcAft>
              <a:buSzPts val="2000"/>
              <a:buFont typeface="Arial"/>
              <a:buChar char="•"/>
            </a:pPr>
            <a:r>
              <a:rPr lang="en-US"/>
              <a:t>Instead of "Profile", 8 used alternate labels such as "User settings" or "Personal information"</a:t>
            </a:r>
            <a:endParaRPr/>
          </a:p>
          <a:p>
            <a:pPr indent="-215900" lvl="0" marL="342900" rtl="0" algn="l">
              <a:lnSpc>
                <a:spcPct val="120000"/>
              </a:lnSpc>
              <a:spcBef>
                <a:spcPts val="800"/>
              </a:spcBef>
              <a:spcAft>
                <a:spcPts val="0"/>
              </a:spcAft>
              <a:buSzPts val="2000"/>
              <a:buFont typeface="Arial"/>
              <a:buNone/>
            </a:pPr>
            <a:r>
              <a:t/>
            </a:r>
            <a:endParaRPr/>
          </a:p>
          <a:p>
            <a:pPr indent="0" lvl="0" marL="0" rtl="0" algn="l">
              <a:lnSpc>
                <a:spcPct val="120000"/>
              </a:lnSpc>
              <a:spcBef>
                <a:spcPts val="800"/>
              </a:spcBef>
              <a:spcAft>
                <a:spcPts val="0"/>
              </a:spcAft>
              <a:buSzPts val="2000"/>
              <a:buNone/>
            </a:pPr>
            <a:r>
              <a:rPr lang="en-US"/>
              <a:t>Most of the sites also had completely different navigation after logging in.</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27"/>
          <p:cNvSpPr txBox="1"/>
          <p:nvPr>
            <p:ph type="title"/>
          </p:nvPr>
        </p:nvSpPr>
        <p:spPr>
          <a:xfrm>
            <a:off x="582523" y="680325"/>
            <a:ext cx="10754400" cy="1009800"/>
          </a:xfrm>
          <a:prstGeom prst="rect">
            <a:avLst/>
          </a:prstGeom>
          <a:noFill/>
          <a:ln>
            <a:noFill/>
          </a:ln>
        </p:spPr>
        <p:txBody>
          <a:bodyPr anchorCtr="0" anchor="t" bIns="45700" lIns="45700" spcFirstLastPara="1" rIns="45700" wrap="square" tIns="45700">
            <a:noAutofit/>
          </a:bodyPr>
          <a:lstStyle/>
          <a:p>
            <a:pPr indent="0" lvl="0" marL="0" rtl="0" algn="l">
              <a:lnSpc>
                <a:spcPct val="100000"/>
              </a:lnSpc>
              <a:spcBef>
                <a:spcPts val="0"/>
              </a:spcBef>
              <a:spcAft>
                <a:spcPts val="0"/>
              </a:spcAft>
              <a:buClr>
                <a:schemeClr val="accent1"/>
              </a:buClr>
              <a:buSzPts val="3600"/>
              <a:buFont typeface="Bitter"/>
              <a:buNone/>
            </a:pPr>
            <a:r>
              <a:rPr lang="en-US" sz="3000"/>
              <a:t>Examples of profile navigation and IA</a:t>
            </a:r>
            <a:endParaRPr/>
          </a:p>
        </p:txBody>
      </p:sp>
      <p:sp>
        <p:nvSpPr>
          <p:cNvPr id="283" name="Google Shape;283;p27"/>
          <p:cNvSpPr txBox="1"/>
          <p:nvPr>
            <p:ph idx="1" type="subTitle"/>
          </p:nvPr>
        </p:nvSpPr>
        <p:spPr>
          <a:xfrm>
            <a:off x="582525" y="322725"/>
            <a:ext cx="6837000" cy="357600"/>
          </a:xfrm>
          <a:prstGeom prst="rect">
            <a:avLst/>
          </a:prstGeom>
          <a:noFill/>
          <a:ln>
            <a:noFill/>
          </a:ln>
        </p:spPr>
        <p:txBody>
          <a:bodyPr anchorCtr="0" anchor="ctr" bIns="45700" lIns="45700" spcFirstLastPara="1" rIns="45700" wrap="square" tIns="45700">
            <a:noAutofit/>
          </a:bodyPr>
          <a:lstStyle/>
          <a:p>
            <a:pPr indent="0" lvl="0" marL="0" rtl="0" algn="l">
              <a:lnSpc>
                <a:spcPct val="120000"/>
              </a:lnSpc>
              <a:spcBef>
                <a:spcPts val="800"/>
              </a:spcBef>
              <a:spcAft>
                <a:spcPts val="0"/>
              </a:spcAft>
              <a:buSzPts val="2000"/>
              <a:buNone/>
            </a:pPr>
            <a:r>
              <a:rPr lang="en-US"/>
              <a:t>Research Findings</a:t>
            </a:r>
            <a:endParaRPr/>
          </a:p>
        </p:txBody>
      </p:sp>
      <p:pic>
        <p:nvPicPr>
          <p:cNvPr descr="Graphical user interface, application&#10;&#10;Description automatically generated" id="284" name="Google Shape;284;p27"/>
          <p:cNvPicPr preferRelativeResize="0"/>
          <p:nvPr/>
        </p:nvPicPr>
        <p:blipFill rotWithShape="1">
          <a:blip r:embed="rId3">
            <a:alphaModFix/>
          </a:blip>
          <a:srcRect b="54703" l="75407" r="3977" t="-697"/>
          <a:stretch/>
        </p:blipFill>
        <p:spPr>
          <a:xfrm>
            <a:off x="1084330" y="1395838"/>
            <a:ext cx="1783771" cy="2449829"/>
          </a:xfrm>
          <a:prstGeom prst="rect">
            <a:avLst/>
          </a:prstGeom>
          <a:noFill/>
          <a:ln>
            <a:noFill/>
          </a:ln>
        </p:spPr>
      </p:pic>
      <p:pic>
        <p:nvPicPr>
          <p:cNvPr descr="Graphical user interface, application&#10;&#10;Description automatically generated" id="285" name="Google Shape;285;p27"/>
          <p:cNvPicPr preferRelativeResize="0"/>
          <p:nvPr/>
        </p:nvPicPr>
        <p:blipFill rotWithShape="1">
          <a:blip r:embed="rId4">
            <a:alphaModFix/>
          </a:blip>
          <a:srcRect b="85773" l="0" r="69795" t="0"/>
          <a:stretch/>
        </p:blipFill>
        <p:spPr>
          <a:xfrm>
            <a:off x="3349084" y="1397446"/>
            <a:ext cx="4221024" cy="966851"/>
          </a:xfrm>
          <a:prstGeom prst="rect">
            <a:avLst/>
          </a:prstGeom>
          <a:noFill/>
          <a:ln>
            <a:noFill/>
          </a:ln>
        </p:spPr>
      </p:pic>
      <p:pic>
        <p:nvPicPr>
          <p:cNvPr descr="Table&#10;&#10;Description automatically generated" id="286" name="Google Shape;286;p27"/>
          <p:cNvPicPr preferRelativeResize="0"/>
          <p:nvPr/>
        </p:nvPicPr>
        <p:blipFill rotWithShape="1">
          <a:blip r:embed="rId5">
            <a:alphaModFix/>
          </a:blip>
          <a:srcRect b="0" l="0" r="0" t="0"/>
          <a:stretch/>
        </p:blipFill>
        <p:spPr>
          <a:xfrm>
            <a:off x="7995424" y="1393536"/>
            <a:ext cx="3765395" cy="2955806"/>
          </a:xfrm>
          <a:prstGeom prst="rect">
            <a:avLst/>
          </a:prstGeom>
          <a:noFill/>
          <a:ln>
            <a:noFill/>
          </a:ln>
        </p:spPr>
      </p:pic>
      <p:pic>
        <p:nvPicPr>
          <p:cNvPr descr="Graphical user interface, text, application, chat or text message&#10;&#10;Description automatically generated" id="287" name="Google Shape;287;p27"/>
          <p:cNvPicPr preferRelativeResize="0"/>
          <p:nvPr/>
        </p:nvPicPr>
        <p:blipFill rotWithShape="1">
          <a:blip r:embed="rId6">
            <a:alphaModFix/>
          </a:blip>
          <a:srcRect b="0" l="0" r="0" t="0"/>
          <a:stretch/>
        </p:blipFill>
        <p:spPr>
          <a:xfrm>
            <a:off x="1053790" y="4121556"/>
            <a:ext cx="1711713" cy="2257620"/>
          </a:xfrm>
          <a:prstGeom prst="rect">
            <a:avLst/>
          </a:prstGeom>
          <a:noFill/>
          <a:ln>
            <a:noFill/>
          </a:ln>
        </p:spPr>
      </p:pic>
      <p:pic>
        <p:nvPicPr>
          <p:cNvPr descr="Graphical user interface, website&#10;&#10;Description automatically generated" id="288" name="Google Shape;288;p27"/>
          <p:cNvPicPr preferRelativeResize="0"/>
          <p:nvPr/>
        </p:nvPicPr>
        <p:blipFill rotWithShape="1">
          <a:blip r:embed="rId7">
            <a:alphaModFix/>
          </a:blip>
          <a:srcRect b="234" l="55053" r="-151" t="0"/>
          <a:stretch/>
        </p:blipFill>
        <p:spPr>
          <a:xfrm>
            <a:off x="4073912" y="2524825"/>
            <a:ext cx="2779360" cy="3954973"/>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19"/>
          <p:cNvSpPr txBox="1"/>
          <p:nvPr>
            <p:ph type="title"/>
          </p:nvPr>
        </p:nvSpPr>
        <p:spPr>
          <a:xfrm>
            <a:off x="586941" y="676393"/>
            <a:ext cx="10934546" cy="1209207"/>
          </a:xfrm>
          <a:prstGeom prst="rect">
            <a:avLst/>
          </a:prstGeom>
          <a:noFill/>
          <a:ln>
            <a:noFill/>
          </a:ln>
        </p:spPr>
        <p:txBody>
          <a:bodyPr anchorCtr="0" anchor="t" bIns="45700" lIns="45700" spcFirstLastPara="1" rIns="45700" wrap="square" tIns="45700">
            <a:noAutofit/>
          </a:bodyPr>
          <a:lstStyle/>
          <a:p>
            <a:pPr indent="0" lvl="0" marL="0" rtl="0" algn="l">
              <a:lnSpc>
                <a:spcPct val="100000"/>
              </a:lnSpc>
              <a:spcBef>
                <a:spcPts val="0"/>
              </a:spcBef>
              <a:spcAft>
                <a:spcPts val="0"/>
              </a:spcAft>
              <a:buClr>
                <a:schemeClr val="accent1"/>
              </a:buClr>
              <a:buSzPts val="3600"/>
              <a:buFont typeface="Bitter"/>
              <a:buNone/>
            </a:pPr>
            <a:r>
              <a:rPr lang="en-US" sz="3000"/>
              <a:t>There isn't a clear best practice or trend for using "My" or "Your" in a personalized experience.</a:t>
            </a:r>
            <a:endParaRPr/>
          </a:p>
          <a:p>
            <a:pPr indent="-57150" lvl="0" marL="285750" rtl="0" algn="l">
              <a:lnSpc>
                <a:spcPct val="100000"/>
              </a:lnSpc>
              <a:spcBef>
                <a:spcPts val="0"/>
              </a:spcBef>
              <a:spcAft>
                <a:spcPts val="0"/>
              </a:spcAft>
              <a:buSzPts val="3600"/>
              <a:buFont typeface="Arial"/>
              <a:buNone/>
            </a:pPr>
            <a:r>
              <a:t/>
            </a:r>
            <a:endParaRPr/>
          </a:p>
          <a:p>
            <a:pPr indent="0" lvl="0" marL="0" rtl="0" algn="l">
              <a:lnSpc>
                <a:spcPct val="100000"/>
              </a:lnSpc>
              <a:spcBef>
                <a:spcPts val="0"/>
              </a:spcBef>
              <a:spcAft>
                <a:spcPts val="0"/>
              </a:spcAft>
              <a:buClr>
                <a:schemeClr val="accent1"/>
              </a:buClr>
              <a:buSzPts val="3600"/>
              <a:buFont typeface="Bitter"/>
              <a:buNone/>
            </a:pPr>
            <a:br>
              <a:rPr lang="en-US"/>
            </a:br>
            <a:endParaRPr/>
          </a:p>
          <a:p>
            <a:pPr indent="0" lvl="0" marL="38100" rtl="0" algn="l">
              <a:lnSpc>
                <a:spcPct val="114999"/>
              </a:lnSpc>
              <a:spcBef>
                <a:spcPts val="0"/>
              </a:spcBef>
              <a:spcAft>
                <a:spcPts val="0"/>
              </a:spcAft>
              <a:buSzPts val="3600"/>
              <a:buNone/>
            </a:pPr>
            <a:r>
              <a:t/>
            </a:r>
            <a:endParaRPr sz="3000"/>
          </a:p>
        </p:txBody>
      </p:sp>
      <p:sp>
        <p:nvSpPr>
          <p:cNvPr id="295" name="Google Shape;295;p19"/>
          <p:cNvSpPr txBox="1"/>
          <p:nvPr>
            <p:ph idx="1" type="subTitle"/>
          </p:nvPr>
        </p:nvSpPr>
        <p:spPr>
          <a:xfrm>
            <a:off x="582525" y="322725"/>
            <a:ext cx="6837000" cy="357600"/>
          </a:xfrm>
          <a:prstGeom prst="rect">
            <a:avLst/>
          </a:prstGeom>
          <a:noFill/>
          <a:ln>
            <a:noFill/>
          </a:ln>
        </p:spPr>
        <p:txBody>
          <a:bodyPr anchorCtr="0" anchor="ctr" bIns="45700" lIns="45700" spcFirstLastPara="1" rIns="45700" wrap="square" tIns="45700">
            <a:noAutofit/>
          </a:bodyPr>
          <a:lstStyle/>
          <a:p>
            <a:pPr indent="0" lvl="0" marL="0" rtl="0" algn="l">
              <a:lnSpc>
                <a:spcPct val="120000"/>
              </a:lnSpc>
              <a:spcBef>
                <a:spcPts val="800"/>
              </a:spcBef>
              <a:spcAft>
                <a:spcPts val="0"/>
              </a:spcAft>
              <a:buSzPts val="2000"/>
              <a:buNone/>
            </a:pPr>
            <a:r>
              <a:rPr lang="en-US"/>
              <a:t>Research Findings</a:t>
            </a:r>
            <a:endParaRPr/>
          </a:p>
        </p:txBody>
      </p:sp>
      <p:sp>
        <p:nvSpPr>
          <p:cNvPr id="296" name="Google Shape;296;p19"/>
          <p:cNvSpPr txBox="1"/>
          <p:nvPr>
            <p:ph idx="4294967295" type="body"/>
          </p:nvPr>
        </p:nvSpPr>
        <p:spPr>
          <a:xfrm>
            <a:off x="580309" y="1882210"/>
            <a:ext cx="6236810" cy="2778915"/>
          </a:xfrm>
          <a:prstGeom prst="rect">
            <a:avLst/>
          </a:prstGeom>
          <a:noFill/>
          <a:ln>
            <a:noFill/>
          </a:ln>
        </p:spPr>
        <p:txBody>
          <a:bodyPr anchorCtr="0" anchor="t" bIns="45700" lIns="45700" spcFirstLastPara="1" rIns="45700" wrap="square" tIns="45700">
            <a:noAutofit/>
          </a:bodyPr>
          <a:lstStyle/>
          <a:p>
            <a:pPr indent="0" lvl="0" marL="0" rtl="0" algn="l">
              <a:lnSpc>
                <a:spcPct val="120000"/>
              </a:lnSpc>
              <a:spcBef>
                <a:spcPts val="800"/>
              </a:spcBef>
              <a:spcAft>
                <a:spcPts val="0"/>
              </a:spcAft>
              <a:buSzPts val="2000"/>
              <a:buNone/>
            </a:pPr>
            <a:r>
              <a:rPr b="1" lang="en-US"/>
              <a:t>Of the 15 sites we reviewed:</a:t>
            </a:r>
            <a:endParaRPr/>
          </a:p>
          <a:p>
            <a:pPr indent="-228600" lvl="0" marL="457200" rtl="0" algn="l">
              <a:lnSpc>
                <a:spcPct val="120000"/>
              </a:lnSpc>
              <a:spcBef>
                <a:spcPts val="800"/>
              </a:spcBef>
              <a:spcAft>
                <a:spcPts val="0"/>
              </a:spcAft>
              <a:buSzPts val="2000"/>
              <a:buFont typeface="Arial"/>
              <a:buChar char="•"/>
            </a:pPr>
            <a:r>
              <a:rPr lang="en-US"/>
              <a:t>3 use "My"</a:t>
            </a:r>
            <a:endParaRPr/>
          </a:p>
          <a:p>
            <a:pPr indent="-228600" lvl="0" marL="457200" rtl="0" algn="l">
              <a:lnSpc>
                <a:spcPct val="120000"/>
              </a:lnSpc>
              <a:spcBef>
                <a:spcPts val="800"/>
              </a:spcBef>
              <a:spcAft>
                <a:spcPts val="0"/>
              </a:spcAft>
              <a:buSzPts val="2000"/>
              <a:buFont typeface="Arial"/>
              <a:buChar char="•"/>
            </a:pPr>
            <a:r>
              <a:rPr lang="en-US"/>
              <a:t>4 use "Your"</a:t>
            </a:r>
            <a:endParaRPr/>
          </a:p>
          <a:p>
            <a:pPr indent="-228600" lvl="0" marL="457200" rtl="0" algn="l">
              <a:lnSpc>
                <a:spcPct val="120000"/>
              </a:lnSpc>
              <a:spcBef>
                <a:spcPts val="800"/>
              </a:spcBef>
              <a:spcAft>
                <a:spcPts val="0"/>
              </a:spcAft>
              <a:buSzPts val="2000"/>
              <a:buFont typeface="Arial"/>
              <a:buChar char="•"/>
            </a:pPr>
            <a:r>
              <a:rPr lang="en-US"/>
              <a:t>2 mixed the terms, using"My" in navigation points, and "Your" for section labels in the page body</a:t>
            </a:r>
            <a:endParaRPr/>
          </a:p>
          <a:p>
            <a:pPr indent="-228600" lvl="0" marL="457200" rtl="0" algn="l">
              <a:lnSpc>
                <a:spcPct val="120000"/>
              </a:lnSpc>
              <a:spcBef>
                <a:spcPts val="800"/>
              </a:spcBef>
              <a:spcAft>
                <a:spcPts val="0"/>
              </a:spcAft>
              <a:buSzPts val="2000"/>
              <a:buFont typeface="Arial"/>
              <a:buChar char="•"/>
            </a:pPr>
            <a:r>
              <a:rPr lang="en-US"/>
              <a:t>6 didn't include either one, or any other variation</a:t>
            </a:r>
            <a:endParaRPr/>
          </a:p>
        </p:txBody>
      </p:sp>
      <p:pic>
        <p:nvPicPr>
          <p:cNvPr descr="Graphical user interface, text, application, email&#10;&#10;Description automatically generated" id="297" name="Google Shape;297;p19"/>
          <p:cNvPicPr preferRelativeResize="0"/>
          <p:nvPr/>
        </p:nvPicPr>
        <p:blipFill rotWithShape="1">
          <a:blip r:embed="rId3">
            <a:alphaModFix/>
          </a:blip>
          <a:srcRect b="0" l="0" r="0" t="0"/>
          <a:stretch/>
        </p:blipFill>
        <p:spPr>
          <a:xfrm>
            <a:off x="6982094" y="2035277"/>
            <a:ext cx="1914910" cy="2885768"/>
          </a:xfrm>
          <a:prstGeom prst="rect">
            <a:avLst/>
          </a:prstGeom>
          <a:noFill/>
          <a:ln>
            <a:noFill/>
          </a:ln>
        </p:spPr>
      </p:pic>
      <p:pic>
        <p:nvPicPr>
          <p:cNvPr descr="Graphical user interface, application&#10;&#10;Description automatically generated" id="298" name="Google Shape;298;p19"/>
          <p:cNvPicPr preferRelativeResize="0"/>
          <p:nvPr/>
        </p:nvPicPr>
        <p:blipFill rotWithShape="1">
          <a:blip r:embed="rId4">
            <a:alphaModFix/>
          </a:blip>
          <a:srcRect b="0" l="0" r="0" t="0"/>
          <a:stretch/>
        </p:blipFill>
        <p:spPr>
          <a:xfrm>
            <a:off x="9001432" y="2034068"/>
            <a:ext cx="2907070" cy="2920960"/>
          </a:xfrm>
          <a:prstGeom prst="rect">
            <a:avLst/>
          </a:prstGeom>
          <a:noFill/>
          <a:ln>
            <a:noFill/>
          </a:ln>
        </p:spPr>
      </p:pic>
      <p:sp>
        <p:nvSpPr>
          <p:cNvPr id="299" name="Google Shape;299;p19"/>
          <p:cNvSpPr txBox="1"/>
          <p:nvPr/>
        </p:nvSpPr>
        <p:spPr>
          <a:xfrm>
            <a:off x="6984386" y="5008868"/>
            <a:ext cx="4909456" cy="673174"/>
          </a:xfrm>
          <a:prstGeom prst="rect">
            <a:avLst/>
          </a:prstGeom>
          <a:noFill/>
          <a:ln>
            <a:noFill/>
          </a:ln>
        </p:spPr>
        <p:txBody>
          <a:bodyPr anchorCtr="0" anchor="t" bIns="45700" lIns="45700" spcFirstLastPara="1" rIns="45700" wrap="square" tIns="45700">
            <a:noAutofit/>
          </a:bodyPr>
          <a:lstStyle/>
          <a:p>
            <a:pPr indent="0" lvl="0" marL="0" marR="0" rtl="0" algn="l">
              <a:lnSpc>
                <a:spcPct val="120000"/>
              </a:lnSpc>
              <a:spcBef>
                <a:spcPts val="800"/>
              </a:spcBef>
              <a:spcAft>
                <a:spcPts val="0"/>
              </a:spcAft>
              <a:buClr>
                <a:srgbClr val="454454"/>
              </a:buClr>
              <a:buSzPts val="2000"/>
              <a:buFont typeface="Source Sans Pro"/>
              <a:buNone/>
            </a:pPr>
            <a:r>
              <a:rPr b="0" i="1" lang="en-US" sz="1200" u="none" cap="none" strike="noStrike">
                <a:solidFill>
                  <a:srgbClr val="454454"/>
                </a:solidFill>
                <a:latin typeface="Source Sans Pro"/>
                <a:ea typeface="Source Sans Pro"/>
                <a:cs typeface="Source Sans Pro"/>
                <a:sym typeface="Source Sans Pro"/>
              </a:rPr>
              <a:t>USAA (left) uses "My" in their navigation; Login.gov (right) uses "Your".</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28"/>
          <p:cNvSpPr txBox="1"/>
          <p:nvPr>
            <p:ph type="title"/>
          </p:nvPr>
        </p:nvSpPr>
        <p:spPr>
          <a:xfrm>
            <a:off x="609600" y="2944048"/>
            <a:ext cx="10972800" cy="969900"/>
          </a:xfrm>
          <a:prstGeom prst="rect">
            <a:avLst/>
          </a:prstGeom>
          <a:noFill/>
          <a:ln>
            <a:noFill/>
          </a:ln>
        </p:spPr>
        <p:txBody>
          <a:bodyPr anchorCtr="0" anchor="b" bIns="45700" lIns="45700" spcFirstLastPara="1" rIns="45700" wrap="square" tIns="45700">
            <a:noAutofit/>
          </a:bodyPr>
          <a:lstStyle/>
          <a:p>
            <a:pPr indent="0" lvl="0" marL="0" rtl="0" algn="l">
              <a:lnSpc>
                <a:spcPct val="100000"/>
              </a:lnSpc>
              <a:spcBef>
                <a:spcPts val="0"/>
              </a:spcBef>
              <a:spcAft>
                <a:spcPts val="0"/>
              </a:spcAft>
              <a:buClr>
                <a:srgbClr val="FFFFFF"/>
              </a:buClr>
              <a:buSzPts val="4800"/>
              <a:buFont typeface="Bitter"/>
              <a:buNone/>
            </a:pPr>
            <a:r>
              <a:rPr lang="en-US"/>
              <a:t>2. Profile</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29"/>
          <p:cNvSpPr txBox="1"/>
          <p:nvPr>
            <p:ph type="title"/>
          </p:nvPr>
        </p:nvSpPr>
        <p:spPr>
          <a:xfrm>
            <a:off x="578748" y="676025"/>
            <a:ext cx="10754288" cy="1009824"/>
          </a:xfrm>
          <a:prstGeom prst="rect">
            <a:avLst/>
          </a:prstGeom>
          <a:noFill/>
          <a:ln>
            <a:noFill/>
          </a:ln>
        </p:spPr>
        <p:txBody>
          <a:bodyPr anchorCtr="0" anchor="t" bIns="45700" lIns="45700" spcFirstLastPara="1" rIns="45700" wrap="square" tIns="45700">
            <a:noAutofit/>
          </a:bodyPr>
          <a:lstStyle/>
          <a:p>
            <a:pPr indent="0" lvl="0" marL="0" rtl="0" algn="l">
              <a:lnSpc>
                <a:spcPct val="100000"/>
              </a:lnSpc>
              <a:spcBef>
                <a:spcPts val="0"/>
              </a:spcBef>
              <a:spcAft>
                <a:spcPts val="0"/>
              </a:spcAft>
              <a:buClr>
                <a:schemeClr val="accent1"/>
              </a:buClr>
              <a:buSzPts val="3600"/>
              <a:buFont typeface="Bitter"/>
              <a:buNone/>
            </a:pPr>
            <a:r>
              <a:rPr lang="en-US" sz="3000"/>
              <a:t>Interrupt modals and notifications are common approaches to </a:t>
            </a:r>
            <a:r>
              <a:rPr lang="en-US" sz="3000">
                <a:extLst>
                  <a:ext uri="http://customooxmlschemas.google.com/">
                    <go:slidesCustomData xmlns:go="http://customooxmlschemas.google.com/" textRoundtripDataId="6"/>
                  </a:ext>
                </a:extLst>
              </a:rPr>
              <a:t>encourag</a:t>
            </a:r>
            <a:r>
              <a:rPr lang="en-US" sz="3000"/>
              <a:t>e</a:t>
            </a:r>
            <a:r>
              <a:rPr lang="en-US" sz="3000"/>
              <a:t> people to complete their profile information.</a:t>
            </a:r>
            <a:endParaRPr/>
          </a:p>
        </p:txBody>
      </p:sp>
      <p:sp>
        <p:nvSpPr>
          <p:cNvPr id="311" name="Google Shape;311;p29"/>
          <p:cNvSpPr txBox="1"/>
          <p:nvPr>
            <p:ph idx="1" type="subTitle"/>
          </p:nvPr>
        </p:nvSpPr>
        <p:spPr>
          <a:xfrm>
            <a:off x="582525" y="322725"/>
            <a:ext cx="6837000" cy="357600"/>
          </a:xfrm>
          <a:prstGeom prst="rect">
            <a:avLst/>
          </a:prstGeom>
          <a:noFill/>
          <a:ln>
            <a:noFill/>
          </a:ln>
        </p:spPr>
        <p:txBody>
          <a:bodyPr anchorCtr="0" anchor="ctr" bIns="45700" lIns="45700" spcFirstLastPara="1" rIns="45700" wrap="square" tIns="45700">
            <a:noAutofit/>
          </a:bodyPr>
          <a:lstStyle/>
          <a:p>
            <a:pPr indent="0" lvl="0" marL="0" rtl="0" algn="l">
              <a:lnSpc>
                <a:spcPct val="120000"/>
              </a:lnSpc>
              <a:spcBef>
                <a:spcPts val="800"/>
              </a:spcBef>
              <a:spcAft>
                <a:spcPts val="0"/>
              </a:spcAft>
              <a:buSzPts val="2000"/>
              <a:buNone/>
            </a:pPr>
            <a:r>
              <a:rPr lang="en-US"/>
              <a:t>Research Findings</a:t>
            </a:r>
            <a:endParaRPr/>
          </a:p>
        </p:txBody>
      </p:sp>
      <p:sp>
        <p:nvSpPr>
          <p:cNvPr id="312" name="Google Shape;312;p29"/>
          <p:cNvSpPr txBox="1"/>
          <p:nvPr>
            <p:ph idx="4294967295" type="body"/>
          </p:nvPr>
        </p:nvSpPr>
        <p:spPr>
          <a:xfrm>
            <a:off x="671871" y="1885978"/>
            <a:ext cx="5386617" cy="4318512"/>
          </a:xfrm>
          <a:prstGeom prst="rect">
            <a:avLst/>
          </a:prstGeom>
          <a:noFill/>
          <a:ln>
            <a:noFill/>
          </a:ln>
        </p:spPr>
        <p:txBody>
          <a:bodyPr anchorCtr="0" anchor="t" bIns="45700" lIns="45700" spcFirstLastPara="1" rIns="45700" wrap="square" tIns="45700">
            <a:noAutofit/>
          </a:bodyPr>
          <a:lstStyle/>
          <a:p>
            <a:pPr indent="0" lvl="0" marL="0" rtl="0" algn="l">
              <a:lnSpc>
                <a:spcPct val="120000"/>
              </a:lnSpc>
              <a:spcBef>
                <a:spcPts val="800"/>
              </a:spcBef>
              <a:spcAft>
                <a:spcPts val="0"/>
              </a:spcAft>
              <a:buSzPts val="2000"/>
              <a:buNone/>
            </a:pPr>
            <a:r>
              <a:rPr lang="en-US"/>
              <a:t>8 of the 15 sites we visited had a UX to encourage profile completeness. The approach was varied across the sites, from a small warning icon next to missing information to redirecting users to a full page or modal dedicated to providing missing information. </a:t>
            </a:r>
            <a:endParaRPr/>
          </a:p>
          <a:p>
            <a:pPr indent="0" lvl="0" marL="0" rtl="0" algn="l">
              <a:lnSpc>
                <a:spcPct val="120000"/>
              </a:lnSpc>
              <a:spcBef>
                <a:spcPts val="800"/>
              </a:spcBef>
              <a:spcAft>
                <a:spcPts val="0"/>
              </a:spcAft>
              <a:buSzPts val="2000"/>
              <a:buNone/>
            </a:pPr>
            <a:r>
              <a:rPr lang="en-US"/>
              <a:t>Almost all allowed users to proceed onto other tasks by closing notifications or choosing a "remind me later" option.</a:t>
            </a:r>
            <a:endParaRPr/>
          </a:p>
          <a:p>
            <a:pPr indent="0" lvl="0" marL="0" rtl="0" algn="l">
              <a:lnSpc>
                <a:spcPct val="120000"/>
              </a:lnSpc>
              <a:spcBef>
                <a:spcPts val="800"/>
              </a:spcBef>
              <a:spcAft>
                <a:spcPts val="0"/>
              </a:spcAft>
              <a:buSzPts val="2000"/>
              <a:buNone/>
            </a:pPr>
            <a:br>
              <a:rPr lang="en-US"/>
            </a:br>
            <a:endParaRPr/>
          </a:p>
        </p:txBody>
      </p:sp>
      <p:pic>
        <p:nvPicPr>
          <p:cNvPr descr="Graphical user interface, application, Word&#10;&#10;Description automatically generated" id="313" name="Google Shape;313;p29"/>
          <p:cNvPicPr preferRelativeResize="0"/>
          <p:nvPr/>
        </p:nvPicPr>
        <p:blipFill rotWithShape="1">
          <a:blip r:embed="rId3">
            <a:alphaModFix/>
          </a:blip>
          <a:srcRect b="0" l="0" r="0" t="0"/>
          <a:stretch/>
        </p:blipFill>
        <p:spPr>
          <a:xfrm>
            <a:off x="6248400" y="4154666"/>
            <a:ext cx="5312734" cy="1782735"/>
          </a:xfrm>
          <a:prstGeom prst="rect">
            <a:avLst/>
          </a:prstGeom>
          <a:noFill/>
          <a:ln>
            <a:noFill/>
          </a:ln>
        </p:spPr>
      </p:pic>
      <p:pic>
        <p:nvPicPr>
          <p:cNvPr descr="Graphical user interface, application&#10;&#10;Description automatically generated" id="314" name="Google Shape;314;p29"/>
          <p:cNvPicPr preferRelativeResize="0"/>
          <p:nvPr/>
        </p:nvPicPr>
        <p:blipFill rotWithShape="1">
          <a:blip r:embed="rId4">
            <a:alphaModFix/>
          </a:blip>
          <a:srcRect b="50799" l="19600" r="20667" t="55"/>
          <a:stretch/>
        </p:blipFill>
        <p:spPr>
          <a:xfrm>
            <a:off x="6815470" y="2041446"/>
            <a:ext cx="3972669" cy="178384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3"/>
          <p:cNvSpPr txBox="1"/>
          <p:nvPr>
            <p:ph type="title"/>
          </p:nvPr>
        </p:nvSpPr>
        <p:spPr>
          <a:xfrm>
            <a:off x="582525" y="680400"/>
            <a:ext cx="10054800" cy="673500"/>
          </a:xfrm>
          <a:prstGeom prst="rect">
            <a:avLst/>
          </a:prstGeom>
          <a:noFill/>
          <a:ln>
            <a:noFill/>
          </a:ln>
        </p:spPr>
        <p:txBody>
          <a:bodyPr anchorCtr="0" anchor="t" bIns="45700" lIns="45700" spcFirstLastPara="1" rIns="45700" wrap="square" tIns="45700">
            <a:noAutofit/>
          </a:bodyPr>
          <a:lstStyle/>
          <a:p>
            <a:pPr indent="0" lvl="0" marL="0" rtl="0" algn="l">
              <a:lnSpc>
                <a:spcPct val="100000"/>
              </a:lnSpc>
              <a:spcBef>
                <a:spcPts val="0"/>
              </a:spcBef>
              <a:spcAft>
                <a:spcPts val="0"/>
              </a:spcAft>
              <a:buSzPts val="3600"/>
              <a:buNone/>
            </a:pPr>
            <a:r>
              <a:rPr lang="en-US">
                <a:solidFill>
                  <a:schemeClr val="dk1"/>
                </a:solidFill>
              </a:rPr>
              <a:t>Background</a:t>
            </a:r>
            <a:endParaRPr/>
          </a:p>
        </p:txBody>
      </p:sp>
      <p:sp>
        <p:nvSpPr>
          <p:cNvPr id="101" name="Google Shape;101;p3"/>
          <p:cNvSpPr txBox="1"/>
          <p:nvPr>
            <p:ph idx="1" type="subTitle"/>
          </p:nvPr>
        </p:nvSpPr>
        <p:spPr>
          <a:xfrm>
            <a:off x="582525" y="322725"/>
            <a:ext cx="6837000" cy="357600"/>
          </a:xfrm>
          <a:prstGeom prst="rect">
            <a:avLst/>
          </a:prstGeom>
          <a:noFill/>
          <a:ln>
            <a:noFill/>
          </a:ln>
        </p:spPr>
        <p:txBody>
          <a:bodyPr anchorCtr="0" anchor="ctr" bIns="45700" lIns="45700" spcFirstLastPara="1" rIns="45700" wrap="square" tIns="45700">
            <a:noAutofit/>
          </a:bodyPr>
          <a:lstStyle/>
          <a:p>
            <a:pPr indent="0" lvl="0" marL="0" rtl="0" algn="l">
              <a:lnSpc>
                <a:spcPct val="120000"/>
              </a:lnSpc>
              <a:spcBef>
                <a:spcPts val="800"/>
              </a:spcBef>
              <a:spcAft>
                <a:spcPts val="0"/>
              </a:spcAft>
              <a:buSzPts val="2000"/>
              <a:buNone/>
            </a:pPr>
            <a:r>
              <a:rPr lang="en-US"/>
              <a:t>Background &amp; Goals</a:t>
            </a:r>
            <a:endParaRPr/>
          </a:p>
        </p:txBody>
      </p:sp>
      <p:sp>
        <p:nvSpPr>
          <p:cNvPr id="102" name="Google Shape;102;p3"/>
          <p:cNvSpPr txBox="1"/>
          <p:nvPr>
            <p:ph idx="2" type="body"/>
          </p:nvPr>
        </p:nvSpPr>
        <p:spPr>
          <a:xfrm>
            <a:off x="582525" y="1357858"/>
            <a:ext cx="10160267" cy="4310968"/>
          </a:xfrm>
          <a:prstGeom prst="rect">
            <a:avLst/>
          </a:prstGeom>
          <a:noFill/>
          <a:ln>
            <a:noFill/>
          </a:ln>
        </p:spPr>
        <p:txBody>
          <a:bodyPr anchorCtr="0" anchor="t" bIns="45700" lIns="45700" spcFirstLastPara="1" rIns="45700" wrap="square" tIns="45700">
            <a:noAutofit/>
          </a:bodyPr>
          <a:lstStyle/>
          <a:p>
            <a:pPr indent="0" lvl="0" marL="0" rtl="0" algn="l">
              <a:lnSpc>
                <a:spcPct val="120000"/>
              </a:lnSpc>
              <a:spcBef>
                <a:spcPts val="800"/>
              </a:spcBef>
              <a:spcAft>
                <a:spcPts val="0"/>
              </a:spcAft>
              <a:buSzPts val="2000"/>
              <a:buNone/>
            </a:pPr>
            <a:r>
              <a:rPr b="0" lang="en-US"/>
              <a:t>Through the course of working on improving the logged-in experience for Veterans, we've identified an opportunity to expand our knowledge on best practices in personalized and authenticated experiences. We frequently solicit screenshots and log into our own accounts to learn from other sites, but haven't formalized any documentation around this.</a:t>
            </a:r>
            <a:endParaRPr/>
          </a:p>
          <a:p>
            <a:pPr indent="-228600" lvl="0" marL="457200" rtl="0" algn="l">
              <a:lnSpc>
                <a:spcPct val="120000"/>
              </a:lnSpc>
              <a:spcBef>
                <a:spcPts val="800"/>
              </a:spcBef>
              <a:spcAft>
                <a:spcPts val="0"/>
              </a:spcAft>
              <a:buSzPts val="2000"/>
              <a:buFont typeface="Source Sans Pro"/>
              <a:buNone/>
            </a:pPr>
            <a:r>
              <a:t/>
            </a:r>
            <a:endParaRPr/>
          </a:p>
          <a:p>
            <a:pPr indent="0" lvl="0" marL="0" rtl="0" algn="l">
              <a:lnSpc>
                <a:spcPct val="113999"/>
              </a:lnSpc>
              <a:spcBef>
                <a:spcPts val="0"/>
              </a:spcBef>
              <a:spcAft>
                <a:spcPts val="0"/>
              </a:spcAft>
              <a:buSzPts val="2000"/>
              <a:buNone/>
            </a:pPr>
            <a:r>
              <a:rPr b="0" lang="en-US"/>
              <a:t>The goal of this activity is to answer specific research questions and create a knowledge base of authenticated experiences to share with our team, especially those who are new to this field of user experience.</a:t>
            </a:r>
            <a:endParaRPr/>
          </a:p>
          <a:p>
            <a:pPr indent="0" lvl="0" marL="0" rtl="0" algn="l">
              <a:lnSpc>
                <a:spcPct val="113999"/>
              </a:lnSpc>
              <a:spcBef>
                <a:spcPts val="1000"/>
              </a:spcBef>
              <a:spcAft>
                <a:spcPts val="1000"/>
              </a:spcAft>
              <a:buSzPts val="2000"/>
              <a:buNone/>
            </a:pPr>
            <a:br>
              <a:rPr b="0" lang="en-US"/>
            </a:br>
            <a:r>
              <a:rPr b="0" lang="en-US"/>
              <a:t>We want it to be clear that moving forward in these findings, we're referring to </a:t>
            </a:r>
            <a:r>
              <a:rPr lang="en-US"/>
              <a:t>personalization</a:t>
            </a:r>
            <a:r>
              <a:rPr b="0" lang="en-US"/>
              <a:t> not </a:t>
            </a:r>
            <a:r>
              <a:rPr lang="en-US"/>
              <a:t>customization.</a:t>
            </a:r>
            <a:r>
              <a:rPr b="0" lang="en-US"/>
              <a:t> What's the difference? We're glad you asked.</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30"/>
          <p:cNvSpPr txBox="1"/>
          <p:nvPr>
            <p:ph type="title"/>
          </p:nvPr>
        </p:nvSpPr>
        <p:spPr>
          <a:xfrm>
            <a:off x="578748" y="676025"/>
            <a:ext cx="10754288" cy="1009824"/>
          </a:xfrm>
          <a:prstGeom prst="rect">
            <a:avLst/>
          </a:prstGeom>
          <a:noFill/>
          <a:ln>
            <a:noFill/>
          </a:ln>
        </p:spPr>
        <p:txBody>
          <a:bodyPr anchorCtr="0" anchor="t" bIns="45700" lIns="45700" spcFirstLastPara="1" rIns="45700" wrap="square" tIns="45700">
            <a:noAutofit/>
          </a:bodyPr>
          <a:lstStyle/>
          <a:p>
            <a:pPr indent="0" lvl="0" marL="0" rtl="0" algn="l">
              <a:lnSpc>
                <a:spcPct val="100000"/>
              </a:lnSpc>
              <a:spcBef>
                <a:spcPts val="0"/>
              </a:spcBef>
              <a:spcAft>
                <a:spcPts val="0"/>
              </a:spcAft>
              <a:buClr>
                <a:schemeClr val="accent1"/>
              </a:buClr>
              <a:buSzPts val="3600"/>
              <a:buFont typeface="Bitter"/>
              <a:buNone/>
            </a:pPr>
            <a:r>
              <a:rPr lang="en-US" sz="3000"/>
              <a:t>Example of site takeover to encourage profile completeness</a:t>
            </a:r>
            <a:endParaRPr/>
          </a:p>
        </p:txBody>
      </p:sp>
      <p:sp>
        <p:nvSpPr>
          <p:cNvPr id="321" name="Google Shape;321;p30"/>
          <p:cNvSpPr txBox="1"/>
          <p:nvPr>
            <p:ph idx="1" type="subTitle"/>
          </p:nvPr>
        </p:nvSpPr>
        <p:spPr>
          <a:xfrm>
            <a:off x="582525" y="322725"/>
            <a:ext cx="6837000" cy="357600"/>
          </a:xfrm>
          <a:prstGeom prst="rect">
            <a:avLst/>
          </a:prstGeom>
          <a:noFill/>
          <a:ln>
            <a:noFill/>
          </a:ln>
        </p:spPr>
        <p:txBody>
          <a:bodyPr anchorCtr="0" anchor="ctr" bIns="45700" lIns="45700" spcFirstLastPara="1" rIns="45700" wrap="square" tIns="45700">
            <a:noAutofit/>
          </a:bodyPr>
          <a:lstStyle/>
          <a:p>
            <a:pPr indent="0" lvl="0" marL="0" rtl="0" algn="l">
              <a:lnSpc>
                <a:spcPct val="120000"/>
              </a:lnSpc>
              <a:spcBef>
                <a:spcPts val="800"/>
              </a:spcBef>
              <a:spcAft>
                <a:spcPts val="0"/>
              </a:spcAft>
              <a:buSzPts val="2000"/>
              <a:buNone/>
            </a:pPr>
            <a:r>
              <a:rPr lang="en-US"/>
              <a:t>Research Findings</a:t>
            </a:r>
            <a:endParaRPr/>
          </a:p>
        </p:txBody>
      </p:sp>
      <p:pic>
        <p:nvPicPr>
          <p:cNvPr descr="Graphical user interface, text, application, email&#10;&#10;Description automatically generated" id="322" name="Google Shape;322;p30"/>
          <p:cNvPicPr preferRelativeResize="0"/>
          <p:nvPr/>
        </p:nvPicPr>
        <p:blipFill rotWithShape="1">
          <a:blip r:embed="rId3">
            <a:alphaModFix/>
          </a:blip>
          <a:srcRect b="0" l="0" r="0" t="0"/>
          <a:stretch/>
        </p:blipFill>
        <p:spPr>
          <a:xfrm>
            <a:off x="2515375" y="1481884"/>
            <a:ext cx="6881035" cy="4782904"/>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g1069f0c9e36_0_17"/>
          <p:cNvSpPr txBox="1"/>
          <p:nvPr>
            <p:ph type="title"/>
          </p:nvPr>
        </p:nvSpPr>
        <p:spPr>
          <a:xfrm>
            <a:off x="578748" y="676025"/>
            <a:ext cx="10754400" cy="1009800"/>
          </a:xfrm>
          <a:prstGeom prst="rect">
            <a:avLst/>
          </a:prstGeom>
          <a:noFill/>
          <a:ln>
            <a:noFill/>
          </a:ln>
        </p:spPr>
        <p:txBody>
          <a:bodyPr anchorCtr="0" anchor="t" bIns="45700" lIns="45700" spcFirstLastPara="1" rIns="45700" wrap="square" tIns="45700">
            <a:noAutofit/>
          </a:bodyPr>
          <a:lstStyle/>
          <a:p>
            <a:pPr indent="0" lvl="0" marL="0" rtl="0" algn="l">
              <a:lnSpc>
                <a:spcPct val="100000"/>
              </a:lnSpc>
              <a:spcBef>
                <a:spcPts val="0"/>
              </a:spcBef>
              <a:spcAft>
                <a:spcPts val="0"/>
              </a:spcAft>
              <a:buClr>
                <a:schemeClr val="accent1"/>
              </a:buClr>
              <a:buSzPts val="3600"/>
              <a:buFont typeface="Bitter"/>
              <a:buNone/>
            </a:pPr>
            <a:r>
              <a:rPr lang="en-US" sz="3000"/>
              <a:t>Example of site encouraging profile completeness.</a:t>
            </a:r>
            <a:endParaRPr/>
          </a:p>
        </p:txBody>
      </p:sp>
      <p:sp>
        <p:nvSpPr>
          <p:cNvPr id="329" name="Google Shape;329;g1069f0c9e36_0_17"/>
          <p:cNvSpPr txBox="1"/>
          <p:nvPr>
            <p:ph idx="1" type="subTitle"/>
          </p:nvPr>
        </p:nvSpPr>
        <p:spPr>
          <a:xfrm>
            <a:off x="582525" y="322725"/>
            <a:ext cx="6837000" cy="357600"/>
          </a:xfrm>
          <a:prstGeom prst="rect">
            <a:avLst/>
          </a:prstGeom>
          <a:noFill/>
          <a:ln>
            <a:noFill/>
          </a:ln>
        </p:spPr>
        <p:txBody>
          <a:bodyPr anchorCtr="0" anchor="ctr" bIns="45700" lIns="45700" spcFirstLastPara="1" rIns="45700" wrap="square" tIns="45700">
            <a:noAutofit/>
          </a:bodyPr>
          <a:lstStyle/>
          <a:p>
            <a:pPr indent="0" lvl="0" marL="0" rtl="0" algn="l">
              <a:lnSpc>
                <a:spcPct val="120000"/>
              </a:lnSpc>
              <a:spcBef>
                <a:spcPts val="800"/>
              </a:spcBef>
              <a:spcAft>
                <a:spcPts val="0"/>
              </a:spcAft>
              <a:buSzPts val="2000"/>
              <a:buNone/>
            </a:pPr>
            <a:r>
              <a:rPr lang="en-US"/>
              <a:t>Research Findings</a:t>
            </a:r>
            <a:endParaRPr/>
          </a:p>
        </p:txBody>
      </p:sp>
      <p:sp>
        <p:nvSpPr>
          <p:cNvPr id="330" name="Google Shape;330;g1069f0c9e36_0_17"/>
          <p:cNvSpPr txBox="1"/>
          <p:nvPr>
            <p:ph idx="4294967295" type="body"/>
          </p:nvPr>
        </p:nvSpPr>
        <p:spPr>
          <a:xfrm>
            <a:off x="671871" y="1885978"/>
            <a:ext cx="5386500" cy="4318500"/>
          </a:xfrm>
          <a:prstGeom prst="rect">
            <a:avLst/>
          </a:prstGeom>
          <a:noFill/>
          <a:ln>
            <a:noFill/>
          </a:ln>
        </p:spPr>
        <p:txBody>
          <a:bodyPr anchorCtr="0" anchor="t" bIns="45700" lIns="45700" spcFirstLastPara="1" rIns="45700" wrap="square" tIns="45700">
            <a:noAutofit/>
          </a:bodyPr>
          <a:lstStyle/>
          <a:p>
            <a:pPr indent="0" lvl="0" marL="0" rtl="0" algn="l">
              <a:lnSpc>
                <a:spcPct val="120000"/>
              </a:lnSpc>
              <a:spcBef>
                <a:spcPts val="800"/>
              </a:spcBef>
              <a:spcAft>
                <a:spcPts val="0"/>
              </a:spcAft>
              <a:buSzPts val="2000"/>
              <a:buNone/>
            </a:pPr>
            <a:r>
              <a:rPr lang="en-US"/>
              <a:t>Citicards lets the user know the text notification is not available because the user doesn’t have a mobile number on file. However, this falls short because they do not provide an easy way to add one.</a:t>
            </a:r>
            <a:endParaRPr/>
          </a:p>
        </p:txBody>
      </p:sp>
      <p:pic>
        <p:nvPicPr>
          <p:cNvPr descr="Graphical user interface, application, Teams&#10;&#10;Description automatically generated" id="331" name="Google Shape;331;g1069f0c9e36_0_17"/>
          <p:cNvPicPr preferRelativeResize="0"/>
          <p:nvPr/>
        </p:nvPicPr>
        <p:blipFill rotWithShape="1">
          <a:blip r:embed="rId3">
            <a:alphaModFix/>
          </a:blip>
          <a:srcRect b="69751" l="-454" r="-443" t="7822"/>
          <a:stretch/>
        </p:blipFill>
        <p:spPr>
          <a:xfrm>
            <a:off x="6058375" y="1885976"/>
            <a:ext cx="5604450" cy="4168197"/>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31"/>
          <p:cNvSpPr txBox="1"/>
          <p:nvPr>
            <p:ph type="title"/>
          </p:nvPr>
        </p:nvSpPr>
        <p:spPr>
          <a:xfrm>
            <a:off x="578748" y="676025"/>
            <a:ext cx="10754288" cy="1009824"/>
          </a:xfrm>
          <a:prstGeom prst="rect">
            <a:avLst/>
          </a:prstGeom>
          <a:noFill/>
          <a:ln>
            <a:noFill/>
          </a:ln>
        </p:spPr>
        <p:txBody>
          <a:bodyPr anchorCtr="0" anchor="t" bIns="45700" lIns="45700" spcFirstLastPara="1" rIns="45700" wrap="square" tIns="45700">
            <a:noAutofit/>
          </a:bodyPr>
          <a:lstStyle/>
          <a:p>
            <a:pPr indent="0" lvl="0" marL="0" rtl="0" algn="l">
              <a:lnSpc>
                <a:spcPct val="100000"/>
              </a:lnSpc>
              <a:spcBef>
                <a:spcPts val="0"/>
              </a:spcBef>
              <a:spcAft>
                <a:spcPts val="0"/>
              </a:spcAft>
              <a:buClr>
                <a:schemeClr val="accent1"/>
              </a:buClr>
              <a:buSzPts val="3600"/>
              <a:buFont typeface="Bitter"/>
              <a:buNone/>
            </a:pPr>
            <a:r>
              <a:rPr lang="en-US" sz="3000"/>
              <a:t>Most sites don't allow people to remove primary contact information from their profile.</a:t>
            </a:r>
            <a:endParaRPr/>
          </a:p>
          <a:p>
            <a:pPr indent="0" lvl="0" marL="0" rtl="0" algn="l">
              <a:lnSpc>
                <a:spcPct val="100000"/>
              </a:lnSpc>
              <a:spcBef>
                <a:spcPts val="0"/>
              </a:spcBef>
              <a:spcAft>
                <a:spcPts val="0"/>
              </a:spcAft>
              <a:buClr>
                <a:schemeClr val="accent1"/>
              </a:buClr>
              <a:buSzPts val="3600"/>
              <a:buFont typeface="Bitter"/>
              <a:buNone/>
            </a:pPr>
            <a:r>
              <a:t/>
            </a:r>
            <a:endParaRPr sz="3000"/>
          </a:p>
        </p:txBody>
      </p:sp>
      <p:sp>
        <p:nvSpPr>
          <p:cNvPr id="338" name="Google Shape;338;p31"/>
          <p:cNvSpPr txBox="1"/>
          <p:nvPr>
            <p:ph idx="1" type="subTitle"/>
          </p:nvPr>
        </p:nvSpPr>
        <p:spPr>
          <a:xfrm>
            <a:off x="582525" y="322725"/>
            <a:ext cx="6837000" cy="357600"/>
          </a:xfrm>
          <a:prstGeom prst="rect">
            <a:avLst/>
          </a:prstGeom>
          <a:noFill/>
          <a:ln>
            <a:noFill/>
          </a:ln>
        </p:spPr>
        <p:txBody>
          <a:bodyPr anchorCtr="0" anchor="ctr" bIns="45700" lIns="45700" spcFirstLastPara="1" rIns="45700" wrap="square" tIns="45700">
            <a:noAutofit/>
          </a:bodyPr>
          <a:lstStyle/>
          <a:p>
            <a:pPr indent="0" lvl="0" marL="0" rtl="0" algn="l">
              <a:lnSpc>
                <a:spcPct val="120000"/>
              </a:lnSpc>
              <a:spcBef>
                <a:spcPts val="800"/>
              </a:spcBef>
              <a:spcAft>
                <a:spcPts val="0"/>
              </a:spcAft>
              <a:buSzPts val="2000"/>
              <a:buNone/>
            </a:pPr>
            <a:r>
              <a:rPr lang="en-US"/>
              <a:t>Research Findings</a:t>
            </a:r>
            <a:endParaRPr/>
          </a:p>
        </p:txBody>
      </p:sp>
      <p:sp>
        <p:nvSpPr>
          <p:cNvPr id="339" name="Google Shape;339;p31"/>
          <p:cNvSpPr txBox="1"/>
          <p:nvPr>
            <p:ph idx="4294967295" type="body"/>
          </p:nvPr>
        </p:nvSpPr>
        <p:spPr>
          <a:xfrm>
            <a:off x="671871" y="1753898"/>
            <a:ext cx="7113900" cy="4917900"/>
          </a:xfrm>
          <a:prstGeom prst="rect">
            <a:avLst/>
          </a:prstGeom>
          <a:noFill/>
          <a:ln>
            <a:noFill/>
          </a:ln>
        </p:spPr>
        <p:txBody>
          <a:bodyPr anchorCtr="0" anchor="t" bIns="45700" lIns="45700" spcFirstLastPara="1" rIns="45700" wrap="square" tIns="45700">
            <a:noAutofit/>
          </a:bodyPr>
          <a:lstStyle/>
          <a:p>
            <a:pPr indent="0" lvl="0" marL="0" rtl="0" algn="l">
              <a:lnSpc>
                <a:spcPct val="120000"/>
              </a:lnSpc>
              <a:spcBef>
                <a:spcPts val="800"/>
              </a:spcBef>
              <a:spcAft>
                <a:spcPts val="0"/>
              </a:spcAft>
              <a:buSzPts val="2000"/>
              <a:buNone/>
            </a:pPr>
            <a:r>
              <a:rPr lang="en-US"/>
              <a:t>Primary contact information (email, phone, address, etc) couldn't be removed from the profile on 11 of the sites we looked at. 3 of those sites did allow removal of secondary contact information, such as a second phone number. </a:t>
            </a:r>
            <a:endParaRPr/>
          </a:p>
          <a:p>
            <a:pPr indent="0" lvl="0" marL="0" rtl="0" algn="l">
              <a:lnSpc>
                <a:spcPct val="120000"/>
              </a:lnSpc>
              <a:spcBef>
                <a:spcPts val="800"/>
              </a:spcBef>
              <a:spcAft>
                <a:spcPts val="0"/>
              </a:spcAft>
              <a:buSzPts val="2000"/>
              <a:buNone/>
            </a:pPr>
            <a:r>
              <a:rPr lang="en-US"/>
              <a:t>R</a:t>
            </a:r>
            <a:r>
              <a:rPr lang="en-US">
                <a:extLst>
                  <a:ext uri="http://customooxmlschemas.google.com/">
                    <go:slidesCustomData xmlns:go="http://customooxmlschemas.google.com/" textRoundtripDataId="7"/>
                  </a:ext>
                </a:extLst>
              </a:rPr>
              <a:t>ecently, VA.gov exposed the remove functionality by moving it outside of edit mode, so we wanted to see how that compared to other sites. Of the sites we looked at that allow removal of contact information:</a:t>
            </a:r>
            <a:endParaRPr>
              <a:extLst>
                <a:ext uri="http://customooxmlschemas.google.com/">
                  <go:slidesCustomData xmlns:go="http://customooxmlschemas.google.com/" textRoundtripDataId="8"/>
                </a:ext>
              </a:extLst>
            </a:endParaRPr>
          </a:p>
          <a:p>
            <a:pPr indent="-342900" lvl="0" marL="342900" rtl="0" algn="l">
              <a:lnSpc>
                <a:spcPct val="120000"/>
              </a:lnSpc>
              <a:spcBef>
                <a:spcPts val="800"/>
              </a:spcBef>
              <a:spcAft>
                <a:spcPts val="0"/>
              </a:spcAft>
              <a:buSzPts val="2000"/>
              <a:buFont typeface="Arial"/>
              <a:buChar char="•"/>
            </a:pPr>
            <a:r>
              <a:rPr lang="en-US">
                <a:extLst>
                  <a:ext uri="http://customooxmlschemas.google.com/">
                    <go:slidesCustomData xmlns:go="http://customooxmlschemas.google.com/" textRoundtripDataId="9"/>
                  </a:ext>
                </a:extLst>
              </a:rPr>
              <a:t>2 had the remove functionality next to an edit button.</a:t>
            </a:r>
            <a:endParaRPr>
              <a:extLst>
                <a:ext uri="http://customooxmlschemas.google.com/">
                  <go:slidesCustomData xmlns:go="http://customooxmlschemas.google.com/" textRoundtripDataId="10"/>
                </a:ext>
              </a:extLst>
            </a:endParaRPr>
          </a:p>
          <a:p>
            <a:pPr indent="-342900" lvl="0" marL="342900" rtl="0" algn="l">
              <a:lnSpc>
                <a:spcPct val="120000"/>
              </a:lnSpc>
              <a:spcBef>
                <a:spcPts val="800"/>
              </a:spcBef>
              <a:spcAft>
                <a:spcPts val="0"/>
              </a:spcAft>
              <a:buSzPts val="2000"/>
              <a:buFont typeface="Arial"/>
              <a:buChar char="•"/>
            </a:pPr>
            <a:r>
              <a:rPr lang="en-US">
                <a:extLst>
                  <a:ext uri="http://customooxmlschemas.google.com/">
                    <go:slidesCustomData xmlns:go="http://customooxmlschemas.google.com/" textRoundtripDataId="11"/>
                  </a:ext>
                </a:extLst>
              </a:rPr>
              <a:t>3 had the remove functionality nested within the edit function.</a:t>
            </a:r>
            <a:endParaRPr>
              <a:extLst>
                <a:ext uri="http://customooxmlschemas.google.com/">
                  <go:slidesCustomData xmlns:go="http://customooxmlschemas.google.com/" textRoundtripDataId="12"/>
                </a:ext>
              </a:extLst>
            </a:endParaRPr>
          </a:p>
          <a:p>
            <a:pPr indent="-342900" lvl="0" marL="342900" rtl="0" algn="l">
              <a:lnSpc>
                <a:spcPct val="120000"/>
              </a:lnSpc>
              <a:spcBef>
                <a:spcPts val="800"/>
              </a:spcBef>
              <a:spcAft>
                <a:spcPts val="0"/>
              </a:spcAft>
              <a:buSzPts val="2000"/>
              <a:buFont typeface="Arial"/>
              <a:buChar char="•"/>
            </a:pPr>
            <a:r>
              <a:rPr lang="en-US">
                <a:extLst>
                  <a:ext uri="http://customooxmlschemas.google.com/">
                    <go:slidesCustomData xmlns:go="http://customooxmlschemas.google.com/" textRoundtripDataId="13"/>
                  </a:ext>
                </a:extLst>
              </a:rPr>
              <a:t>All showed something similar to VA.gov's "Are you sure?" modal, explaining the consequences of the removal action.</a:t>
            </a:r>
            <a:endParaRPr/>
          </a:p>
        </p:txBody>
      </p:sp>
      <p:pic>
        <p:nvPicPr>
          <p:cNvPr descr="Graphical user interface, text, application, email&#10;&#10;Description automatically generated" id="340" name="Google Shape;340;p31"/>
          <p:cNvPicPr preferRelativeResize="0"/>
          <p:nvPr/>
        </p:nvPicPr>
        <p:blipFill rotWithShape="1">
          <a:blip r:embed="rId3">
            <a:alphaModFix/>
          </a:blip>
          <a:srcRect b="0" l="0" r="0" t="0"/>
          <a:stretch/>
        </p:blipFill>
        <p:spPr>
          <a:xfrm>
            <a:off x="8016240" y="2620818"/>
            <a:ext cx="3434081" cy="1778924"/>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32"/>
          <p:cNvSpPr txBox="1"/>
          <p:nvPr>
            <p:ph type="title"/>
          </p:nvPr>
        </p:nvSpPr>
        <p:spPr>
          <a:xfrm>
            <a:off x="578748" y="676025"/>
            <a:ext cx="10754288" cy="1009824"/>
          </a:xfrm>
          <a:prstGeom prst="rect">
            <a:avLst/>
          </a:prstGeom>
          <a:noFill/>
          <a:ln>
            <a:noFill/>
          </a:ln>
        </p:spPr>
        <p:txBody>
          <a:bodyPr anchorCtr="0" anchor="t" bIns="45700" lIns="45700" spcFirstLastPara="1" rIns="45700" wrap="square" tIns="45700">
            <a:noAutofit/>
          </a:bodyPr>
          <a:lstStyle/>
          <a:p>
            <a:pPr indent="0" lvl="0" marL="0" rtl="0" algn="l">
              <a:lnSpc>
                <a:spcPct val="100000"/>
              </a:lnSpc>
              <a:spcBef>
                <a:spcPts val="0"/>
              </a:spcBef>
              <a:spcAft>
                <a:spcPts val="0"/>
              </a:spcAft>
              <a:buClr>
                <a:schemeClr val="accent1"/>
              </a:buClr>
              <a:buSzPts val="3600"/>
              <a:buFont typeface="Bitter"/>
              <a:buNone/>
            </a:pPr>
            <a:r>
              <a:rPr lang="en-US" sz="3000"/>
              <a:t>The sections of the VA.gov profile are well aligned with other sites.</a:t>
            </a:r>
            <a:endParaRPr/>
          </a:p>
        </p:txBody>
      </p:sp>
      <p:sp>
        <p:nvSpPr>
          <p:cNvPr id="347" name="Google Shape;347;p32"/>
          <p:cNvSpPr txBox="1"/>
          <p:nvPr>
            <p:ph idx="1" type="subTitle"/>
          </p:nvPr>
        </p:nvSpPr>
        <p:spPr>
          <a:xfrm>
            <a:off x="582525" y="322725"/>
            <a:ext cx="6837000" cy="357600"/>
          </a:xfrm>
          <a:prstGeom prst="rect">
            <a:avLst/>
          </a:prstGeom>
          <a:noFill/>
          <a:ln>
            <a:noFill/>
          </a:ln>
        </p:spPr>
        <p:txBody>
          <a:bodyPr anchorCtr="0" anchor="ctr" bIns="45700" lIns="45700" spcFirstLastPara="1" rIns="45700" wrap="square" tIns="45700">
            <a:noAutofit/>
          </a:bodyPr>
          <a:lstStyle/>
          <a:p>
            <a:pPr indent="0" lvl="0" marL="0" rtl="0" algn="l">
              <a:lnSpc>
                <a:spcPct val="120000"/>
              </a:lnSpc>
              <a:spcBef>
                <a:spcPts val="800"/>
              </a:spcBef>
              <a:spcAft>
                <a:spcPts val="0"/>
              </a:spcAft>
              <a:buSzPts val="2000"/>
              <a:buNone/>
            </a:pPr>
            <a:r>
              <a:rPr lang="en-US"/>
              <a:t>Research Findings</a:t>
            </a:r>
            <a:endParaRPr/>
          </a:p>
        </p:txBody>
      </p:sp>
      <p:sp>
        <p:nvSpPr>
          <p:cNvPr id="348" name="Google Shape;348;p32"/>
          <p:cNvSpPr txBox="1"/>
          <p:nvPr/>
        </p:nvSpPr>
        <p:spPr>
          <a:xfrm>
            <a:off x="651551" y="1682778"/>
            <a:ext cx="10710457" cy="4917952"/>
          </a:xfrm>
          <a:prstGeom prst="rect">
            <a:avLst/>
          </a:prstGeom>
          <a:noFill/>
          <a:ln>
            <a:noFill/>
          </a:ln>
        </p:spPr>
        <p:txBody>
          <a:bodyPr anchorCtr="0" anchor="t" bIns="45700" lIns="45700" spcFirstLastPara="1" rIns="45700" wrap="square" tIns="45700">
            <a:noAutofit/>
          </a:bodyPr>
          <a:lstStyle/>
          <a:p>
            <a:pPr indent="0" lvl="0" marL="0" marR="0" rtl="0" algn="l">
              <a:lnSpc>
                <a:spcPct val="120000"/>
              </a:lnSpc>
              <a:spcBef>
                <a:spcPts val="800"/>
              </a:spcBef>
              <a:spcAft>
                <a:spcPts val="0"/>
              </a:spcAft>
              <a:buClr>
                <a:srgbClr val="454454"/>
              </a:buClr>
              <a:buSzPts val="2000"/>
              <a:buFont typeface="Source Sans Pro"/>
              <a:buNone/>
            </a:pPr>
            <a:r>
              <a:rPr b="0" i="0" lang="en-US" sz="2000" u="none" cap="none" strike="noStrike">
                <a:solidFill>
                  <a:srgbClr val="454454"/>
                </a:solidFill>
                <a:latin typeface="Source Sans Pro"/>
                <a:ea typeface="Source Sans Pro"/>
                <a:cs typeface="Source Sans Pro"/>
                <a:sym typeface="Source Sans Pro"/>
              </a:rPr>
              <a:t>VA.gov's profile has 4 sections that are aligned with sites we visited:</a:t>
            </a:r>
            <a:endParaRPr/>
          </a:p>
          <a:p>
            <a:pPr indent="-342900" lvl="0" marL="342900" marR="0" rtl="0" algn="l">
              <a:lnSpc>
                <a:spcPct val="120000"/>
              </a:lnSpc>
              <a:spcBef>
                <a:spcPts val="800"/>
              </a:spcBef>
              <a:spcAft>
                <a:spcPts val="0"/>
              </a:spcAft>
              <a:buClr>
                <a:srgbClr val="454454"/>
              </a:buClr>
              <a:buSzPts val="2000"/>
              <a:buFont typeface="Arial"/>
              <a:buChar char="•"/>
            </a:pPr>
            <a:r>
              <a:rPr b="0" i="0" lang="en-US" sz="2000" u="none" cap="none" strike="noStrike">
                <a:solidFill>
                  <a:srgbClr val="454454"/>
                </a:solidFill>
                <a:latin typeface="Source Sans Pro"/>
                <a:ea typeface="Source Sans Pro"/>
                <a:cs typeface="Source Sans Pro"/>
                <a:sym typeface="Source Sans Pro"/>
              </a:rPr>
              <a:t>Account security</a:t>
            </a:r>
            <a:endParaRPr/>
          </a:p>
          <a:p>
            <a:pPr indent="-342900" lvl="0" marL="342900" marR="0" rtl="0" algn="l">
              <a:lnSpc>
                <a:spcPct val="120000"/>
              </a:lnSpc>
              <a:spcBef>
                <a:spcPts val="800"/>
              </a:spcBef>
              <a:spcAft>
                <a:spcPts val="0"/>
              </a:spcAft>
              <a:buClr>
                <a:srgbClr val="454454"/>
              </a:buClr>
              <a:buSzPts val="2000"/>
              <a:buFont typeface="Arial"/>
              <a:buChar char="•"/>
            </a:pPr>
            <a:r>
              <a:rPr b="0" i="0" lang="en-US" sz="2000" u="none" cap="none" strike="noStrike">
                <a:solidFill>
                  <a:srgbClr val="454454"/>
                </a:solidFill>
                <a:latin typeface="Source Sans Pro"/>
                <a:ea typeface="Source Sans Pro"/>
                <a:cs typeface="Source Sans Pro"/>
                <a:sym typeface="Source Sans Pro"/>
              </a:rPr>
              <a:t>Personal information</a:t>
            </a:r>
            <a:endParaRPr/>
          </a:p>
          <a:p>
            <a:pPr indent="-342900" lvl="0" marL="342900" marR="0" rtl="0" algn="l">
              <a:lnSpc>
                <a:spcPct val="120000"/>
              </a:lnSpc>
              <a:spcBef>
                <a:spcPts val="800"/>
              </a:spcBef>
              <a:spcAft>
                <a:spcPts val="0"/>
              </a:spcAft>
              <a:buClr>
                <a:srgbClr val="454454"/>
              </a:buClr>
              <a:buSzPts val="2000"/>
              <a:buFont typeface="Arial"/>
              <a:buChar char="•"/>
            </a:pPr>
            <a:r>
              <a:rPr b="0" i="0" lang="en-US" sz="2000" u="none" cap="none" strike="noStrike">
                <a:solidFill>
                  <a:srgbClr val="454454"/>
                </a:solidFill>
                <a:latin typeface="Source Sans Pro"/>
                <a:ea typeface="Source Sans Pro"/>
                <a:cs typeface="Source Sans Pro"/>
                <a:sym typeface="Source Sans Pro"/>
              </a:rPr>
              <a:t>Contact information</a:t>
            </a:r>
            <a:endParaRPr/>
          </a:p>
          <a:p>
            <a:pPr indent="-342900" lvl="0" marL="342900" marR="0" rtl="0" algn="l">
              <a:lnSpc>
                <a:spcPct val="120000"/>
              </a:lnSpc>
              <a:spcBef>
                <a:spcPts val="800"/>
              </a:spcBef>
              <a:spcAft>
                <a:spcPts val="0"/>
              </a:spcAft>
              <a:buClr>
                <a:srgbClr val="454454"/>
              </a:buClr>
              <a:buSzPts val="2000"/>
              <a:buFont typeface="Arial"/>
              <a:buChar char="•"/>
            </a:pPr>
            <a:r>
              <a:rPr b="0" i="0" lang="en-US" sz="2000" u="none" cap="none" strike="noStrike">
                <a:solidFill>
                  <a:srgbClr val="454454"/>
                </a:solidFill>
                <a:latin typeface="Source Sans Pro"/>
                <a:ea typeface="Source Sans Pro"/>
                <a:cs typeface="Source Sans Pro"/>
                <a:sym typeface="Source Sans Pro"/>
              </a:rPr>
              <a:t>Notification settings</a:t>
            </a:r>
            <a:endParaRPr/>
          </a:p>
          <a:p>
            <a:pPr indent="0" lvl="0" marL="0" marR="0" rtl="0" algn="l">
              <a:lnSpc>
                <a:spcPct val="120000"/>
              </a:lnSpc>
              <a:spcBef>
                <a:spcPts val="800"/>
              </a:spcBef>
              <a:spcAft>
                <a:spcPts val="0"/>
              </a:spcAft>
              <a:buClr>
                <a:srgbClr val="454454"/>
              </a:buClr>
              <a:buSzPts val="2000"/>
              <a:buFont typeface="Source Sans Pro"/>
              <a:buNone/>
            </a:pPr>
            <a:r>
              <a:rPr b="0" i="0" lang="en-US" sz="2000" u="none" cap="none" strike="noStrike">
                <a:solidFill>
                  <a:srgbClr val="454454"/>
                </a:solidFill>
                <a:latin typeface="Source Sans Pro"/>
                <a:ea typeface="Source Sans Pro"/>
                <a:cs typeface="Source Sans Pro"/>
                <a:sym typeface="Source Sans Pro"/>
              </a:rPr>
              <a:t>Terminology and IA was slightly different in some cases (e.g. "Security settings" instead of "Account security", or "Personal and contact information in one section"), but not so different that changes are recommended. Generally, these are sections people most likely expect to find in a modern, personalized, digital experience.   </a:t>
            </a:r>
            <a:endParaRPr/>
          </a:p>
          <a:p>
            <a:pPr indent="0" lvl="0" marL="0" marR="0" rtl="0" algn="l">
              <a:lnSpc>
                <a:spcPct val="120000"/>
              </a:lnSpc>
              <a:spcBef>
                <a:spcPts val="800"/>
              </a:spcBef>
              <a:spcAft>
                <a:spcPts val="0"/>
              </a:spcAft>
              <a:buClr>
                <a:srgbClr val="454454"/>
              </a:buClr>
              <a:buSzPts val="2000"/>
              <a:buFont typeface="Source Sans Pro"/>
              <a:buNone/>
            </a:pPr>
            <a:r>
              <a:rPr b="0" i="0" lang="en-US" sz="2000" u="none" cap="none" strike="noStrike">
                <a:solidFill>
                  <a:srgbClr val="454454"/>
                </a:solidFill>
                <a:latin typeface="Source Sans Pro"/>
                <a:ea typeface="Source Sans Pro"/>
                <a:cs typeface="Source Sans Pro"/>
                <a:sym typeface="Source Sans Pro"/>
              </a:rPr>
              <a:t>Some sites had a "Documents" section in their personalized section; this is the only section we identified that could be a useful addition to the VA.gov profile.</a:t>
            </a:r>
            <a:endParaRPr/>
          </a:p>
          <a:p>
            <a:pPr indent="0" lvl="0" marL="0" marR="0" rtl="0" algn="l">
              <a:lnSpc>
                <a:spcPct val="120000"/>
              </a:lnSpc>
              <a:spcBef>
                <a:spcPts val="800"/>
              </a:spcBef>
              <a:spcAft>
                <a:spcPts val="0"/>
              </a:spcAft>
              <a:buClr>
                <a:srgbClr val="454454"/>
              </a:buClr>
              <a:buSzPts val="2000"/>
              <a:buFont typeface="Source Sans Pro"/>
              <a:buNone/>
            </a:pPr>
            <a:r>
              <a:t/>
            </a:r>
            <a:endParaRPr b="0" i="0" sz="2000" u="none" cap="none" strike="noStrike">
              <a:solidFill>
                <a:srgbClr val="454454"/>
              </a:solidFill>
              <a:latin typeface="Source Sans Pro"/>
              <a:ea typeface="Source Sans Pro"/>
              <a:cs typeface="Source Sans Pro"/>
              <a:sym typeface="Source Sans Pro"/>
            </a:endParaRPr>
          </a:p>
          <a:p>
            <a:pPr indent="-215900" lvl="0" marL="342900" marR="0" rtl="0" algn="l">
              <a:lnSpc>
                <a:spcPct val="120000"/>
              </a:lnSpc>
              <a:spcBef>
                <a:spcPts val="800"/>
              </a:spcBef>
              <a:spcAft>
                <a:spcPts val="0"/>
              </a:spcAft>
              <a:buClr>
                <a:srgbClr val="454454"/>
              </a:buClr>
              <a:buSzPts val="2000"/>
              <a:buFont typeface="Arial"/>
              <a:buNone/>
            </a:pPr>
            <a:r>
              <a:t/>
            </a:r>
            <a:endParaRPr b="0" i="0" sz="2000" u="none" cap="none" strike="noStrike">
              <a:solidFill>
                <a:srgbClr val="454454"/>
              </a:solidFill>
              <a:latin typeface="Source Sans Pro"/>
              <a:ea typeface="Source Sans Pro"/>
              <a:cs typeface="Source Sans Pro"/>
              <a:sym typeface="Source Sans Pro"/>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33"/>
          <p:cNvSpPr txBox="1"/>
          <p:nvPr>
            <p:ph type="title"/>
          </p:nvPr>
        </p:nvSpPr>
        <p:spPr>
          <a:xfrm>
            <a:off x="609600" y="2944048"/>
            <a:ext cx="10972800" cy="969900"/>
          </a:xfrm>
          <a:prstGeom prst="rect">
            <a:avLst/>
          </a:prstGeom>
          <a:noFill/>
          <a:ln>
            <a:noFill/>
          </a:ln>
        </p:spPr>
        <p:txBody>
          <a:bodyPr anchorCtr="0" anchor="b" bIns="45700" lIns="45700" spcFirstLastPara="1" rIns="45700" wrap="square" tIns="45700">
            <a:noAutofit/>
          </a:bodyPr>
          <a:lstStyle/>
          <a:p>
            <a:pPr indent="0" lvl="0" marL="0" rtl="0" algn="l">
              <a:lnSpc>
                <a:spcPct val="100000"/>
              </a:lnSpc>
              <a:spcBef>
                <a:spcPts val="0"/>
              </a:spcBef>
              <a:spcAft>
                <a:spcPts val="0"/>
              </a:spcAft>
              <a:buClr>
                <a:srgbClr val="FFFFFF"/>
              </a:buClr>
              <a:buSzPts val="4800"/>
              <a:buFont typeface="Bitter"/>
              <a:buNone/>
            </a:pPr>
            <a:r>
              <a:rPr lang="en-US"/>
              <a:t>3. GOV.UK</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p34"/>
          <p:cNvSpPr txBox="1"/>
          <p:nvPr>
            <p:ph type="title"/>
          </p:nvPr>
        </p:nvSpPr>
        <p:spPr>
          <a:xfrm>
            <a:off x="578748" y="676025"/>
            <a:ext cx="10754288" cy="1009824"/>
          </a:xfrm>
          <a:prstGeom prst="rect">
            <a:avLst/>
          </a:prstGeom>
          <a:noFill/>
          <a:ln>
            <a:noFill/>
          </a:ln>
        </p:spPr>
        <p:txBody>
          <a:bodyPr anchorCtr="0" anchor="t" bIns="45700" lIns="45700" spcFirstLastPara="1" rIns="45700" wrap="square" tIns="45700">
            <a:noAutofit/>
          </a:bodyPr>
          <a:lstStyle/>
          <a:p>
            <a:pPr indent="0" lvl="0" marL="0" rtl="0" algn="l">
              <a:lnSpc>
                <a:spcPct val="100000"/>
              </a:lnSpc>
              <a:spcBef>
                <a:spcPts val="0"/>
              </a:spcBef>
              <a:spcAft>
                <a:spcPts val="0"/>
              </a:spcAft>
              <a:buClr>
                <a:schemeClr val="accent1"/>
              </a:buClr>
              <a:buSzPts val="3600"/>
              <a:buFont typeface="Bitter"/>
              <a:buNone/>
            </a:pPr>
            <a:r>
              <a:rPr lang="en-US" sz="3000"/>
              <a:t>GOV.UK is in early stages of personalized user experience.</a:t>
            </a:r>
            <a:endParaRPr/>
          </a:p>
        </p:txBody>
      </p:sp>
      <p:sp>
        <p:nvSpPr>
          <p:cNvPr id="360" name="Google Shape;360;p34"/>
          <p:cNvSpPr txBox="1"/>
          <p:nvPr>
            <p:ph idx="1" type="subTitle"/>
          </p:nvPr>
        </p:nvSpPr>
        <p:spPr>
          <a:xfrm>
            <a:off x="582525" y="322725"/>
            <a:ext cx="6837000" cy="357600"/>
          </a:xfrm>
          <a:prstGeom prst="rect">
            <a:avLst/>
          </a:prstGeom>
          <a:noFill/>
          <a:ln>
            <a:noFill/>
          </a:ln>
        </p:spPr>
        <p:txBody>
          <a:bodyPr anchorCtr="0" anchor="ctr" bIns="45700" lIns="45700" spcFirstLastPara="1" rIns="45700" wrap="square" tIns="45700">
            <a:noAutofit/>
          </a:bodyPr>
          <a:lstStyle/>
          <a:p>
            <a:pPr indent="0" lvl="0" marL="0" rtl="0" algn="l">
              <a:lnSpc>
                <a:spcPct val="120000"/>
              </a:lnSpc>
              <a:spcBef>
                <a:spcPts val="800"/>
              </a:spcBef>
              <a:spcAft>
                <a:spcPts val="0"/>
              </a:spcAft>
              <a:buSzPts val="2000"/>
              <a:buNone/>
            </a:pPr>
            <a:r>
              <a:rPr lang="en-US"/>
              <a:t>Research Findings</a:t>
            </a:r>
            <a:endParaRPr/>
          </a:p>
        </p:txBody>
      </p:sp>
      <p:sp>
        <p:nvSpPr>
          <p:cNvPr id="361" name="Google Shape;361;p34"/>
          <p:cNvSpPr txBox="1"/>
          <p:nvPr/>
        </p:nvSpPr>
        <p:spPr>
          <a:xfrm>
            <a:off x="617933" y="1256955"/>
            <a:ext cx="10710457" cy="5108452"/>
          </a:xfrm>
          <a:prstGeom prst="rect">
            <a:avLst/>
          </a:prstGeom>
          <a:noFill/>
          <a:ln>
            <a:noFill/>
          </a:ln>
        </p:spPr>
        <p:txBody>
          <a:bodyPr anchorCtr="0" anchor="t" bIns="45700" lIns="45700" spcFirstLastPara="1" rIns="45700" wrap="square" tIns="45700">
            <a:noAutofit/>
          </a:bodyPr>
          <a:lstStyle/>
          <a:p>
            <a:pPr indent="0" lvl="0" marL="0" marR="0" rtl="0" algn="l">
              <a:lnSpc>
                <a:spcPct val="120000"/>
              </a:lnSpc>
              <a:spcBef>
                <a:spcPts val="800"/>
              </a:spcBef>
              <a:spcAft>
                <a:spcPts val="0"/>
              </a:spcAft>
              <a:buClr>
                <a:srgbClr val="454454"/>
              </a:buClr>
              <a:buSzPts val="2000"/>
              <a:buFont typeface="Source Sans Pro"/>
              <a:buNone/>
            </a:pPr>
            <a:r>
              <a:rPr b="0" i="0" lang="en-US" sz="2000" u="none" cap="none" strike="noStrike">
                <a:solidFill>
                  <a:srgbClr val="454454"/>
                </a:solidFill>
                <a:latin typeface="Source Sans Pro"/>
                <a:ea typeface="Source Sans Pro"/>
                <a:cs typeface="Source Sans Pro"/>
                <a:sym typeface="Source Sans Pro"/>
              </a:rPr>
              <a:t>Our VA.gov team frequently looks to GOV.UK for inspiration, so we wanted to learn more about how they approach personalization .  Their Accounts team is in the beginning stages of that work, which includes:</a:t>
            </a:r>
            <a:endParaRPr/>
          </a:p>
          <a:p>
            <a:pPr indent="-342900" lvl="0" marL="342900" marR="0" rtl="0" algn="l">
              <a:lnSpc>
                <a:spcPct val="120000"/>
              </a:lnSpc>
              <a:spcBef>
                <a:spcPts val="800"/>
              </a:spcBef>
              <a:spcAft>
                <a:spcPts val="0"/>
              </a:spcAft>
              <a:buClr>
                <a:srgbClr val="454454"/>
              </a:buClr>
              <a:buSzPts val="2000"/>
              <a:buFont typeface="Arial"/>
              <a:buChar char="•"/>
            </a:pPr>
            <a:r>
              <a:rPr b="0" i="0" lang="en-US" sz="2000" u="none" cap="none" strike="noStrike">
                <a:solidFill>
                  <a:srgbClr val="454454"/>
                </a:solidFill>
                <a:latin typeface="Source Sans Pro"/>
                <a:ea typeface="Source Sans Pro"/>
                <a:cs typeface="Source Sans Pro"/>
                <a:sym typeface="Source Sans Pro"/>
              </a:rPr>
              <a:t>A "Save your work and return" flow for applications</a:t>
            </a:r>
            <a:endParaRPr/>
          </a:p>
          <a:p>
            <a:pPr indent="-342900" lvl="0" marL="342900" marR="0" rtl="0" algn="l">
              <a:lnSpc>
                <a:spcPct val="120000"/>
              </a:lnSpc>
              <a:spcBef>
                <a:spcPts val="800"/>
              </a:spcBef>
              <a:spcAft>
                <a:spcPts val="0"/>
              </a:spcAft>
              <a:buClr>
                <a:srgbClr val="454454"/>
              </a:buClr>
              <a:buSzPts val="2000"/>
              <a:buFont typeface="Arial"/>
              <a:buChar char="•"/>
            </a:pPr>
            <a:r>
              <a:rPr b="0" i="0" lang="en-US" sz="2000" u="none" cap="none" strike="noStrike">
                <a:solidFill>
                  <a:srgbClr val="454454"/>
                </a:solidFill>
                <a:latin typeface="Source Sans Pro"/>
                <a:ea typeface="Source Sans Pro"/>
                <a:cs typeface="Source Sans Pro"/>
                <a:sym typeface="Source Sans Pro"/>
              </a:rPr>
              <a:t>Letting people sign up for notifications on certain pages (e.g. COVID travel updates)</a:t>
            </a:r>
            <a:endParaRPr/>
          </a:p>
          <a:p>
            <a:pPr indent="-342900" lvl="0" marL="342900" marR="0" rtl="0" algn="l">
              <a:lnSpc>
                <a:spcPct val="120000"/>
              </a:lnSpc>
              <a:spcBef>
                <a:spcPts val="800"/>
              </a:spcBef>
              <a:spcAft>
                <a:spcPts val="0"/>
              </a:spcAft>
              <a:buClr>
                <a:srgbClr val="454454"/>
              </a:buClr>
              <a:buSzPts val="2000"/>
              <a:buFont typeface="Arial"/>
              <a:buChar char="•"/>
            </a:pPr>
            <a:r>
              <a:rPr b="0" i="0" lang="en-US" sz="2000" u="none" cap="none" strike="noStrike">
                <a:solidFill>
                  <a:srgbClr val="454454"/>
                </a:solidFill>
                <a:latin typeface="Source Sans Pro"/>
                <a:ea typeface="Source Sans Pro"/>
                <a:cs typeface="Source Sans Pro"/>
                <a:sym typeface="Source Sans Pro"/>
              </a:rPr>
              <a:t>Running experiments to refine technical execution by putting work-in-progress on staging and only testing internally or with a private, invite-only beta testing group.</a:t>
            </a:r>
            <a:endParaRPr/>
          </a:p>
          <a:p>
            <a:pPr indent="-228600" lvl="1" marL="800100" marR="0" rtl="0" algn="l">
              <a:lnSpc>
                <a:spcPct val="120000"/>
              </a:lnSpc>
              <a:spcBef>
                <a:spcPts val="800"/>
              </a:spcBef>
              <a:spcAft>
                <a:spcPts val="0"/>
              </a:spcAft>
              <a:buClr>
                <a:srgbClr val="454454"/>
              </a:buClr>
              <a:buSzPts val="2000"/>
              <a:buFont typeface="Arial"/>
              <a:buChar char="•"/>
            </a:pPr>
            <a:r>
              <a:rPr b="0" i="0" lang="en-US" sz="2000" u="none" cap="none" strike="noStrike">
                <a:solidFill>
                  <a:srgbClr val="454454"/>
                </a:solidFill>
                <a:latin typeface="Source Sans Pro"/>
                <a:ea typeface="Source Sans Pro"/>
                <a:cs typeface="Source Sans Pro"/>
                <a:sym typeface="Source Sans Pro"/>
              </a:rPr>
              <a:t>Since personal data comes up, they frequently do audio-only calls and monitor analytics during testing to track activity</a:t>
            </a:r>
            <a:endParaRPr/>
          </a:p>
          <a:p>
            <a:pPr indent="-228600" lvl="0" marL="342900" marR="0" rtl="0" algn="l">
              <a:lnSpc>
                <a:spcPct val="120000"/>
              </a:lnSpc>
              <a:spcBef>
                <a:spcPts val="800"/>
              </a:spcBef>
              <a:spcAft>
                <a:spcPts val="0"/>
              </a:spcAft>
              <a:buClr>
                <a:srgbClr val="454454"/>
              </a:buClr>
              <a:buSzPts val="2000"/>
              <a:buFont typeface="Arial"/>
              <a:buChar char="•"/>
            </a:pPr>
            <a:r>
              <a:rPr b="0" i="0" lang="en-US" sz="2000" u="none" cap="none" strike="noStrike">
                <a:solidFill>
                  <a:srgbClr val="454454"/>
                </a:solidFill>
                <a:latin typeface="Source Sans Pro"/>
                <a:ea typeface="Source Sans Pro"/>
                <a:cs typeface="Source Sans Pro"/>
                <a:sym typeface="Source Sans Pro"/>
              </a:rPr>
              <a:t>Exploring how they might reflect the fact that some content is relevant and some isn't (e.g. if you live in Scotland vs. England)</a:t>
            </a:r>
            <a:endParaRPr/>
          </a:p>
          <a:p>
            <a:pPr indent="-228600" lvl="0" marL="342900" marR="0" rtl="0" algn="l">
              <a:lnSpc>
                <a:spcPct val="120000"/>
              </a:lnSpc>
              <a:spcBef>
                <a:spcPts val="800"/>
              </a:spcBef>
              <a:spcAft>
                <a:spcPts val="0"/>
              </a:spcAft>
              <a:buClr>
                <a:srgbClr val="454454"/>
              </a:buClr>
              <a:buSzPts val="2000"/>
              <a:buFont typeface="Arial"/>
              <a:buChar char="•"/>
            </a:pPr>
            <a:r>
              <a:rPr b="0" i="0" lang="en-US" sz="2000" u="none" cap="none" strike="noStrike">
                <a:solidFill>
                  <a:srgbClr val="454454"/>
                </a:solidFill>
                <a:latin typeface="Source Sans Pro"/>
                <a:ea typeface="Source Sans Pro"/>
                <a:cs typeface="Source Sans Pro"/>
                <a:sym typeface="Source Sans Pro"/>
              </a:rPr>
              <a:t>Exploring how to handle accounts across government agencies.</a:t>
            </a:r>
            <a:endParaRPr/>
          </a:p>
          <a:p>
            <a:pPr indent="-215900" lvl="0" marL="342900" marR="0" rtl="0" algn="l">
              <a:lnSpc>
                <a:spcPct val="120000"/>
              </a:lnSpc>
              <a:spcBef>
                <a:spcPts val="800"/>
              </a:spcBef>
              <a:spcAft>
                <a:spcPts val="0"/>
              </a:spcAft>
              <a:buClr>
                <a:srgbClr val="454454"/>
              </a:buClr>
              <a:buSzPts val="2000"/>
              <a:buFont typeface="Arial"/>
              <a:buNone/>
            </a:pPr>
            <a:r>
              <a:t/>
            </a:r>
            <a:endParaRPr b="0" i="0" sz="2000" u="none" cap="none" strike="noStrike">
              <a:solidFill>
                <a:srgbClr val="454454"/>
              </a:solidFill>
              <a:latin typeface="Source Sans Pro"/>
              <a:ea typeface="Source Sans Pro"/>
              <a:cs typeface="Source Sans Pro"/>
              <a:sym typeface="Source Sans Pro"/>
            </a:endParaRPr>
          </a:p>
          <a:p>
            <a:pPr indent="0" lvl="0" marL="0" marR="0" rtl="0" algn="l">
              <a:lnSpc>
                <a:spcPct val="120000"/>
              </a:lnSpc>
              <a:spcBef>
                <a:spcPts val="800"/>
              </a:spcBef>
              <a:spcAft>
                <a:spcPts val="0"/>
              </a:spcAft>
              <a:buClr>
                <a:srgbClr val="454454"/>
              </a:buClr>
              <a:buSzPts val="2000"/>
              <a:buFont typeface="Source Sans Pro"/>
              <a:buNone/>
            </a:pPr>
            <a:r>
              <a:t/>
            </a:r>
            <a:endParaRPr b="0" i="0" sz="2000" u="none" cap="none" strike="noStrike">
              <a:solidFill>
                <a:srgbClr val="454454"/>
              </a:solidFill>
              <a:latin typeface="Source Sans Pro"/>
              <a:ea typeface="Source Sans Pro"/>
              <a:cs typeface="Source Sans Pro"/>
              <a:sym typeface="Source Sans Pro"/>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35"/>
          <p:cNvSpPr txBox="1"/>
          <p:nvPr>
            <p:ph type="title"/>
          </p:nvPr>
        </p:nvSpPr>
        <p:spPr>
          <a:xfrm>
            <a:off x="609600" y="2944048"/>
            <a:ext cx="10972800" cy="969900"/>
          </a:xfrm>
          <a:prstGeom prst="rect">
            <a:avLst/>
          </a:prstGeom>
          <a:noFill/>
          <a:ln>
            <a:noFill/>
          </a:ln>
        </p:spPr>
        <p:txBody>
          <a:bodyPr anchorCtr="0" anchor="b" bIns="45700" lIns="45700" spcFirstLastPara="1" rIns="45700" wrap="square" tIns="45700">
            <a:noAutofit/>
          </a:bodyPr>
          <a:lstStyle/>
          <a:p>
            <a:pPr indent="0" lvl="0" marL="0" rtl="0" algn="l">
              <a:lnSpc>
                <a:spcPct val="100000"/>
              </a:lnSpc>
              <a:spcBef>
                <a:spcPts val="0"/>
              </a:spcBef>
              <a:spcAft>
                <a:spcPts val="0"/>
              </a:spcAft>
              <a:buClr>
                <a:srgbClr val="FFFFFF"/>
              </a:buClr>
              <a:buSzPts val="4800"/>
              <a:buFont typeface="Bitter"/>
              <a:buNone/>
            </a:pPr>
            <a:r>
              <a:rPr lang="en-US"/>
              <a:t>Recommendations</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36"/>
          <p:cNvSpPr txBox="1"/>
          <p:nvPr>
            <p:ph type="title"/>
          </p:nvPr>
        </p:nvSpPr>
        <p:spPr>
          <a:xfrm>
            <a:off x="578748" y="676025"/>
            <a:ext cx="10754288" cy="1009824"/>
          </a:xfrm>
          <a:prstGeom prst="rect">
            <a:avLst/>
          </a:prstGeom>
          <a:noFill/>
          <a:ln>
            <a:noFill/>
          </a:ln>
        </p:spPr>
        <p:txBody>
          <a:bodyPr anchorCtr="0" anchor="t" bIns="45700" lIns="45700" spcFirstLastPara="1" rIns="45700" wrap="square" tIns="45700">
            <a:noAutofit/>
          </a:bodyPr>
          <a:lstStyle/>
          <a:p>
            <a:pPr indent="0" lvl="0" marL="0" rtl="0" algn="l">
              <a:lnSpc>
                <a:spcPct val="100000"/>
              </a:lnSpc>
              <a:spcBef>
                <a:spcPts val="0"/>
              </a:spcBef>
              <a:spcAft>
                <a:spcPts val="0"/>
              </a:spcAft>
              <a:buClr>
                <a:schemeClr val="accent1"/>
              </a:buClr>
              <a:buSzPts val="3600"/>
              <a:buFont typeface="Bitter"/>
              <a:buNone/>
            </a:pPr>
            <a:r>
              <a:rPr lang="en-US" sz="3000"/>
              <a:t>Continue working toward making My VA the logged-in homepage.</a:t>
            </a:r>
            <a:endParaRPr/>
          </a:p>
          <a:p>
            <a:pPr indent="0" lvl="0" marL="0" rtl="0" algn="l">
              <a:lnSpc>
                <a:spcPct val="100000"/>
              </a:lnSpc>
              <a:spcBef>
                <a:spcPts val="0"/>
              </a:spcBef>
              <a:spcAft>
                <a:spcPts val="0"/>
              </a:spcAft>
              <a:buClr>
                <a:schemeClr val="accent1"/>
              </a:buClr>
              <a:buSzPts val="3600"/>
              <a:buFont typeface="Bitter"/>
              <a:buNone/>
            </a:pPr>
            <a:r>
              <a:t/>
            </a:r>
            <a:endParaRPr b="1" sz="3000"/>
          </a:p>
        </p:txBody>
      </p:sp>
      <p:sp>
        <p:nvSpPr>
          <p:cNvPr id="373" name="Google Shape;373;p36"/>
          <p:cNvSpPr txBox="1"/>
          <p:nvPr>
            <p:ph idx="1" type="subTitle"/>
          </p:nvPr>
        </p:nvSpPr>
        <p:spPr>
          <a:xfrm>
            <a:off x="582525" y="322725"/>
            <a:ext cx="6837000" cy="357600"/>
          </a:xfrm>
          <a:prstGeom prst="rect">
            <a:avLst/>
          </a:prstGeom>
          <a:noFill/>
          <a:ln>
            <a:noFill/>
          </a:ln>
        </p:spPr>
        <p:txBody>
          <a:bodyPr anchorCtr="0" anchor="ctr" bIns="45700" lIns="45700" spcFirstLastPara="1" rIns="45700" wrap="square" tIns="45700">
            <a:noAutofit/>
          </a:bodyPr>
          <a:lstStyle/>
          <a:p>
            <a:pPr indent="0" lvl="0" marL="0" rtl="0" algn="l">
              <a:lnSpc>
                <a:spcPct val="120000"/>
              </a:lnSpc>
              <a:spcBef>
                <a:spcPts val="800"/>
              </a:spcBef>
              <a:spcAft>
                <a:spcPts val="0"/>
              </a:spcAft>
              <a:buSzPts val="2000"/>
              <a:buNone/>
            </a:pPr>
            <a:r>
              <a:rPr lang="en-US"/>
              <a:t>Recommendations</a:t>
            </a:r>
            <a:endParaRPr/>
          </a:p>
        </p:txBody>
      </p:sp>
      <p:sp>
        <p:nvSpPr>
          <p:cNvPr id="374" name="Google Shape;374;p36"/>
          <p:cNvSpPr txBox="1"/>
          <p:nvPr/>
        </p:nvSpPr>
        <p:spPr>
          <a:xfrm>
            <a:off x="627340" y="1896659"/>
            <a:ext cx="10710457" cy="2935341"/>
          </a:xfrm>
          <a:prstGeom prst="rect">
            <a:avLst/>
          </a:prstGeom>
          <a:noFill/>
          <a:ln>
            <a:noFill/>
          </a:ln>
        </p:spPr>
        <p:txBody>
          <a:bodyPr anchorCtr="0" anchor="t" bIns="45700" lIns="45700" spcFirstLastPara="1" rIns="45700" wrap="square" tIns="45700">
            <a:noAutofit/>
          </a:bodyPr>
          <a:lstStyle/>
          <a:p>
            <a:pPr indent="0" lvl="0" marL="0" marR="0" rtl="0" algn="l">
              <a:lnSpc>
                <a:spcPct val="120000"/>
              </a:lnSpc>
              <a:spcBef>
                <a:spcPts val="800"/>
              </a:spcBef>
              <a:spcAft>
                <a:spcPts val="0"/>
              </a:spcAft>
              <a:buClr>
                <a:srgbClr val="454454"/>
              </a:buClr>
              <a:buSzPts val="2000"/>
              <a:buFont typeface="Source Sans Pro"/>
              <a:buNone/>
            </a:pPr>
            <a:r>
              <a:rPr b="0" i="0" lang="en-US" sz="2000" u="none" cap="none" strike="noStrike">
                <a:solidFill>
                  <a:srgbClr val="454454"/>
                </a:solidFill>
                <a:latin typeface="Source Sans Pro"/>
                <a:ea typeface="Source Sans Pro"/>
                <a:cs typeface="Source Sans Pro"/>
                <a:sym typeface="Source Sans Pro"/>
              </a:rPr>
              <a:t>The </a:t>
            </a:r>
            <a:r>
              <a:rPr b="0" i="0" lang="en-US" sz="2000" u="sng" cap="none" strike="noStrike">
                <a:solidFill>
                  <a:srgbClr val="454454"/>
                </a:solidFill>
                <a:latin typeface="Source Sans Pro"/>
                <a:ea typeface="Source Sans Pro"/>
                <a:cs typeface="Source Sans Pro"/>
                <a:sym typeface="Source Sans Pro"/>
                <a:hlinkClick r:id="rId3">
                  <a:extLst>
                    <a:ext uri="{A12FA001-AC4F-418D-AE19-62706E023703}">
                      <ahyp:hlinkClr val="tx"/>
                    </a:ext>
                  </a:extLst>
                </a:hlinkClick>
              </a:rPr>
              <a:t>goals we've outlined for My VA</a:t>
            </a:r>
            <a:r>
              <a:rPr b="0" i="0" lang="en-US" sz="2000" u="none" cap="none" strike="noStrike">
                <a:solidFill>
                  <a:srgbClr val="454454"/>
                </a:solidFill>
                <a:latin typeface="Source Sans Pro"/>
                <a:ea typeface="Source Sans Pro"/>
                <a:cs typeface="Source Sans Pro"/>
                <a:sym typeface="Source Sans Pro"/>
              </a:rPr>
              <a:t> are aligned with </a:t>
            </a:r>
            <a:r>
              <a:rPr b="0" i="0" lang="en-US" sz="2000" u="none" cap="none" strike="noStrike">
                <a:solidFill>
                  <a:srgbClr val="454454"/>
                </a:solidFill>
                <a:latin typeface="Source Sans Pro"/>
                <a:ea typeface="Source Sans Pro"/>
                <a:cs typeface="Source Sans Pro"/>
                <a:sym typeface="Source Sans Pro"/>
                <a:extLst>
                  <a:ext uri="http://customooxmlschemas.google.com/">
                    <go:slidesCustomData xmlns:go="http://customooxmlschemas.google.com/" textRoundtripDataId="14"/>
                  </a:ext>
                </a:extLst>
              </a:rPr>
              <a:t>Veterans</a:t>
            </a:r>
            <a:r>
              <a:rPr lang="en-US" sz="2000">
                <a:solidFill>
                  <a:srgbClr val="454454"/>
                </a:solidFill>
                <a:latin typeface="Source Sans Pro"/>
                <a:ea typeface="Source Sans Pro"/>
                <a:cs typeface="Source Sans Pro"/>
                <a:sym typeface="Source Sans Pro"/>
                <a:extLst>
                  <a:ext uri="http://customooxmlschemas.google.com/">
                    <go:slidesCustomData xmlns:go="http://customooxmlschemas.google.com/" textRoundtripDataId="15"/>
                  </a:ext>
                </a:extLst>
              </a:rPr>
              <a:t>’</a:t>
            </a:r>
            <a:r>
              <a:rPr b="0" i="0" lang="en-US" sz="2000" u="none" cap="none" strike="noStrike">
                <a:solidFill>
                  <a:srgbClr val="454454"/>
                </a:solidFill>
                <a:latin typeface="Source Sans Pro"/>
                <a:ea typeface="Source Sans Pro"/>
                <a:cs typeface="Source Sans Pro"/>
                <a:sym typeface="Source Sans Pro"/>
                <a:extLst>
                  <a:ext uri="http://customooxmlschemas.google.com/">
                    <go:slidesCustomData xmlns:go="http://customooxmlschemas.google.com/" textRoundtripDataId="16"/>
                  </a:ext>
                </a:extLst>
              </a:rPr>
              <a:t> </a:t>
            </a:r>
            <a:r>
              <a:rPr b="0" i="0" lang="en-US" sz="2000" u="none" cap="none" strike="noStrike">
                <a:solidFill>
                  <a:srgbClr val="454454"/>
                </a:solidFill>
                <a:latin typeface="Source Sans Pro"/>
                <a:ea typeface="Source Sans Pro"/>
                <a:cs typeface="Source Sans Pro"/>
                <a:sym typeface="Source Sans Pro"/>
              </a:rPr>
              <a:t>needs, and modern public and private sector site experiences. We should continue working toward the goal of providing Veterans with a task-based, personalized landing page upon logging in.</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37"/>
          <p:cNvSpPr txBox="1"/>
          <p:nvPr>
            <p:ph type="title"/>
          </p:nvPr>
        </p:nvSpPr>
        <p:spPr>
          <a:xfrm>
            <a:off x="578748" y="676025"/>
            <a:ext cx="10754288" cy="1009824"/>
          </a:xfrm>
          <a:prstGeom prst="rect">
            <a:avLst/>
          </a:prstGeom>
          <a:noFill/>
          <a:ln>
            <a:noFill/>
          </a:ln>
        </p:spPr>
        <p:txBody>
          <a:bodyPr anchorCtr="0" anchor="t" bIns="45700" lIns="45700" spcFirstLastPara="1" rIns="45700" wrap="square" tIns="45700">
            <a:noAutofit/>
          </a:bodyPr>
          <a:lstStyle/>
          <a:p>
            <a:pPr indent="0" lvl="0" marL="0" rtl="0" algn="l">
              <a:lnSpc>
                <a:spcPct val="100000"/>
              </a:lnSpc>
              <a:spcBef>
                <a:spcPts val="0"/>
              </a:spcBef>
              <a:spcAft>
                <a:spcPts val="0"/>
              </a:spcAft>
              <a:buClr>
                <a:schemeClr val="accent1"/>
              </a:buClr>
              <a:buSzPts val="3600"/>
              <a:buFont typeface="Bitter"/>
              <a:buNone/>
            </a:pPr>
            <a:r>
              <a:rPr lang="en-US" sz="3000"/>
              <a:t>Reevaluate the way we encourage people to complete their profile information.</a:t>
            </a:r>
            <a:endParaRPr sz="3000"/>
          </a:p>
          <a:p>
            <a:pPr indent="0" lvl="0" marL="0" rtl="0" algn="l">
              <a:lnSpc>
                <a:spcPct val="100000"/>
              </a:lnSpc>
              <a:spcBef>
                <a:spcPts val="0"/>
              </a:spcBef>
              <a:spcAft>
                <a:spcPts val="0"/>
              </a:spcAft>
              <a:buClr>
                <a:schemeClr val="accent1"/>
              </a:buClr>
              <a:buSzPts val="3600"/>
              <a:buFont typeface="Bitter"/>
              <a:buNone/>
            </a:pPr>
            <a:r>
              <a:t/>
            </a:r>
            <a:endParaRPr b="1" sz="3000"/>
          </a:p>
          <a:p>
            <a:pPr indent="0" lvl="0" marL="0" rtl="0" algn="l">
              <a:lnSpc>
                <a:spcPct val="100000"/>
              </a:lnSpc>
              <a:spcBef>
                <a:spcPts val="0"/>
              </a:spcBef>
              <a:spcAft>
                <a:spcPts val="0"/>
              </a:spcAft>
              <a:buClr>
                <a:schemeClr val="accent1"/>
              </a:buClr>
              <a:buSzPts val="3600"/>
              <a:buFont typeface="Bitter"/>
              <a:buNone/>
            </a:pPr>
            <a:r>
              <a:t/>
            </a:r>
            <a:endParaRPr sz="3000"/>
          </a:p>
        </p:txBody>
      </p:sp>
      <p:sp>
        <p:nvSpPr>
          <p:cNvPr id="381" name="Google Shape;381;p37"/>
          <p:cNvSpPr txBox="1"/>
          <p:nvPr>
            <p:ph idx="1" type="subTitle"/>
          </p:nvPr>
        </p:nvSpPr>
        <p:spPr>
          <a:xfrm>
            <a:off x="582525" y="322725"/>
            <a:ext cx="6837000" cy="357600"/>
          </a:xfrm>
          <a:prstGeom prst="rect">
            <a:avLst/>
          </a:prstGeom>
          <a:noFill/>
          <a:ln>
            <a:noFill/>
          </a:ln>
        </p:spPr>
        <p:txBody>
          <a:bodyPr anchorCtr="0" anchor="ctr" bIns="45700" lIns="45700" spcFirstLastPara="1" rIns="45700" wrap="square" tIns="45700">
            <a:noAutofit/>
          </a:bodyPr>
          <a:lstStyle/>
          <a:p>
            <a:pPr indent="0" lvl="0" marL="0" rtl="0" algn="l">
              <a:lnSpc>
                <a:spcPct val="120000"/>
              </a:lnSpc>
              <a:spcBef>
                <a:spcPts val="800"/>
              </a:spcBef>
              <a:spcAft>
                <a:spcPts val="0"/>
              </a:spcAft>
              <a:buSzPts val="2000"/>
              <a:buNone/>
            </a:pPr>
            <a:r>
              <a:rPr lang="en-US"/>
              <a:t>Recommendations</a:t>
            </a:r>
            <a:endParaRPr/>
          </a:p>
        </p:txBody>
      </p:sp>
      <p:sp>
        <p:nvSpPr>
          <p:cNvPr id="382" name="Google Shape;382;p37"/>
          <p:cNvSpPr txBox="1"/>
          <p:nvPr/>
        </p:nvSpPr>
        <p:spPr>
          <a:xfrm>
            <a:off x="627340" y="1896659"/>
            <a:ext cx="6732109" cy="2935341"/>
          </a:xfrm>
          <a:prstGeom prst="rect">
            <a:avLst/>
          </a:prstGeom>
          <a:noFill/>
          <a:ln>
            <a:noFill/>
          </a:ln>
        </p:spPr>
        <p:txBody>
          <a:bodyPr anchorCtr="0" anchor="t" bIns="45700" lIns="45700" spcFirstLastPara="1" rIns="45700" wrap="square" tIns="45700">
            <a:noAutofit/>
          </a:bodyPr>
          <a:lstStyle/>
          <a:p>
            <a:pPr indent="0" lvl="0" marL="0" marR="0" rtl="0" algn="l">
              <a:lnSpc>
                <a:spcPct val="120000"/>
              </a:lnSpc>
              <a:spcBef>
                <a:spcPts val="800"/>
              </a:spcBef>
              <a:spcAft>
                <a:spcPts val="0"/>
              </a:spcAft>
              <a:buClr>
                <a:srgbClr val="454454"/>
              </a:buClr>
              <a:buSzPts val="2000"/>
              <a:buFont typeface="Source Sans Pro"/>
              <a:buNone/>
            </a:pPr>
            <a:r>
              <a:rPr b="0" i="0" lang="en-US" sz="2000" u="none" cap="none" strike="noStrike">
                <a:solidFill>
                  <a:srgbClr val="454454"/>
                </a:solidFill>
                <a:latin typeface="Source Sans Pro"/>
                <a:ea typeface="Source Sans Pro"/>
                <a:cs typeface="Source Sans Pro"/>
                <a:sym typeface="Source Sans Pro"/>
              </a:rPr>
              <a:t>To start this process, we'll need to consider </a:t>
            </a:r>
            <a:r>
              <a:rPr b="0" i="0" lang="en-US" sz="2000" u="none" cap="none" strike="noStrike">
                <a:solidFill>
                  <a:srgbClr val="454454"/>
                </a:solidFill>
                <a:latin typeface="Source Sans Pro"/>
                <a:ea typeface="Source Sans Pro"/>
                <a:cs typeface="Source Sans Pro"/>
                <a:sym typeface="Source Sans Pro"/>
                <a:extLst>
                  <a:ext uri="http://customooxmlschemas.google.com/">
                    <go:slidesCustomData xmlns:go="http://customooxmlschemas.google.com/" textRoundtripDataId="17"/>
                  </a:ext>
                </a:extLst>
              </a:rPr>
              <a:t>how  a complete </a:t>
            </a:r>
            <a:r>
              <a:rPr b="0" i="0" lang="en-US" sz="2000" u="none" cap="none" strike="noStrike">
                <a:solidFill>
                  <a:srgbClr val="454454"/>
                </a:solidFill>
                <a:latin typeface="Source Sans Pro"/>
                <a:ea typeface="Source Sans Pro"/>
                <a:cs typeface="Source Sans Pro"/>
                <a:sym typeface="Source Sans Pro"/>
              </a:rPr>
              <a:t>profile can improve a Veteran's experience with VA, and how that aligns with OCTO's North Star goals.  </a:t>
            </a:r>
            <a:endParaRPr/>
          </a:p>
          <a:p>
            <a:pPr indent="0" lvl="0" marL="0" marR="0" rtl="0" algn="l">
              <a:lnSpc>
                <a:spcPct val="120000"/>
              </a:lnSpc>
              <a:spcBef>
                <a:spcPts val="800"/>
              </a:spcBef>
              <a:spcAft>
                <a:spcPts val="0"/>
              </a:spcAft>
              <a:buClr>
                <a:srgbClr val="454454"/>
              </a:buClr>
              <a:buSzPts val="2000"/>
              <a:buFont typeface="Source Sans Pro"/>
              <a:buNone/>
            </a:pPr>
            <a:r>
              <a:t/>
            </a:r>
            <a:endParaRPr b="0" i="0" sz="2000" u="none" cap="none" strike="noStrike">
              <a:solidFill>
                <a:srgbClr val="454454"/>
              </a:solidFill>
              <a:latin typeface="Source Sans Pro"/>
              <a:ea typeface="Source Sans Pro"/>
              <a:cs typeface="Source Sans Pro"/>
              <a:sym typeface="Source Sans Pro"/>
            </a:endParaRPr>
          </a:p>
          <a:p>
            <a:pPr indent="0" lvl="0" marL="0" marR="0" rtl="0" algn="l">
              <a:lnSpc>
                <a:spcPct val="120000"/>
              </a:lnSpc>
              <a:spcBef>
                <a:spcPts val="800"/>
              </a:spcBef>
              <a:spcAft>
                <a:spcPts val="0"/>
              </a:spcAft>
              <a:buClr>
                <a:srgbClr val="454454"/>
              </a:buClr>
              <a:buSzPts val="2000"/>
              <a:buFont typeface="Source Sans Pro"/>
              <a:buNone/>
            </a:pPr>
            <a:r>
              <a:rPr b="0" i="0" lang="en-US" sz="2000" u="none" cap="none" strike="noStrike">
                <a:solidFill>
                  <a:srgbClr val="454454"/>
                </a:solidFill>
                <a:latin typeface="Source Sans Pro"/>
                <a:ea typeface="Source Sans Pro"/>
                <a:cs typeface="Source Sans Pro"/>
                <a:sym typeface="Source Sans Pro"/>
              </a:rPr>
              <a:t>Our current approach is light, with a simple "Edit your profile to add a [missing data]". While this has the benefit of being unobtrusive, it's easy to skip over it. We can use design and content to make missing information clearer and better communicate the value to Veterans of adding missing information.</a:t>
            </a:r>
            <a:endParaRPr/>
          </a:p>
          <a:p>
            <a:pPr indent="0" lvl="0" marL="0" marR="0" rtl="0" algn="l">
              <a:lnSpc>
                <a:spcPct val="120000"/>
              </a:lnSpc>
              <a:spcBef>
                <a:spcPts val="800"/>
              </a:spcBef>
              <a:spcAft>
                <a:spcPts val="0"/>
              </a:spcAft>
              <a:buClr>
                <a:srgbClr val="454454"/>
              </a:buClr>
              <a:buSzPts val="2000"/>
              <a:buFont typeface="Source Sans Pro"/>
              <a:buNone/>
            </a:pPr>
            <a:r>
              <a:t/>
            </a:r>
            <a:endParaRPr b="0" i="0" sz="2000" u="none" cap="none" strike="noStrike">
              <a:solidFill>
                <a:srgbClr val="454454"/>
              </a:solidFill>
              <a:latin typeface="Source Sans Pro"/>
              <a:ea typeface="Source Sans Pro"/>
              <a:cs typeface="Source Sans Pro"/>
              <a:sym typeface="Source Sans Pro"/>
            </a:endParaRPr>
          </a:p>
        </p:txBody>
      </p:sp>
      <p:pic>
        <p:nvPicPr>
          <p:cNvPr descr="Graphical user interface, text, application, email&#10;&#10;Description automatically generated" id="383" name="Google Shape;383;p37"/>
          <p:cNvPicPr preferRelativeResize="0"/>
          <p:nvPr/>
        </p:nvPicPr>
        <p:blipFill rotWithShape="1">
          <a:blip r:embed="rId3">
            <a:alphaModFix/>
          </a:blip>
          <a:srcRect b="0" l="0" r="0" t="0"/>
          <a:stretch/>
        </p:blipFill>
        <p:spPr>
          <a:xfrm>
            <a:off x="7683795" y="1944554"/>
            <a:ext cx="4081130" cy="2153729"/>
          </a:xfrm>
          <a:prstGeom prst="rect">
            <a:avLst/>
          </a:prstGeom>
          <a:noFill/>
          <a:ln>
            <a:noFill/>
          </a:ln>
        </p:spPr>
      </p:pic>
      <p:sp>
        <p:nvSpPr>
          <p:cNvPr id="384" name="Google Shape;384;p37"/>
          <p:cNvSpPr txBox="1"/>
          <p:nvPr/>
        </p:nvSpPr>
        <p:spPr>
          <a:xfrm>
            <a:off x="7736958" y="4042144"/>
            <a:ext cx="4107711"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1" lang="en-US" sz="1400" u="none" cap="none" strike="noStrike">
                <a:solidFill>
                  <a:srgbClr val="000000"/>
                </a:solidFill>
                <a:latin typeface="Source Sans Pro"/>
                <a:ea typeface="Source Sans Pro"/>
                <a:cs typeface="Source Sans Pro"/>
                <a:sym typeface="Source Sans Pro"/>
              </a:rPr>
              <a:t>VA.gov profile blank state, December 2021</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38"/>
          <p:cNvSpPr txBox="1"/>
          <p:nvPr>
            <p:ph type="title"/>
          </p:nvPr>
        </p:nvSpPr>
        <p:spPr>
          <a:xfrm>
            <a:off x="578748" y="676025"/>
            <a:ext cx="10754288" cy="1009824"/>
          </a:xfrm>
          <a:prstGeom prst="rect">
            <a:avLst/>
          </a:prstGeom>
          <a:noFill/>
          <a:ln>
            <a:noFill/>
          </a:ln>
        </p:spPr>
        <p:txBody>
          <a:bodyPr anchorCtr="0" anchor="t" bIns="45700" lIns="45700" spcFirstLastPara="1" rIns="45700" wrap="square" tIns="45700">
            <a:noAutofit/>
          </a:bodyPr>
          <a:lstStyle/>
          <a:p>
            <a:pPr indent="0" lvl="0" marL="0" rtl="0" algn="l">
              <a:lnSpc>
                <a:spcPct val="100000"/>
              </a:lnSpc>
              <a:spcBef>
                <a:spcPts val="0"/>
              </a:spcBef>
              <a:spcAft>
                <a:spcPts val="0"/>
              </a:spcAft>
              <a:buClr>
                <a:schemeClr val="accent1"/>
              </a:buClr>
              <a:buSzPts val="3600"/>
              <a:buFont typeface="Bitter"/>
              <a:buNone/>
            </a:pPr>
            <a:r>
              <a:rPr lang="en-US" sz="3000"/>
              <a:t>As a team, let's consider and discuss questions about personalization and civic services.</a:t>
            </a:r>
            <a:endParaRPr sz="3000"/>
          </a:p>
          <a:p>
            <a:pPr indent="0" lvl="0" marL="0" rtl="0" algn="l">
              <a:lnSpc>
                <a:spcPct val="100000"/>
              </a:lnSpc>
              <a:spcBef>
                <a:spcPts val="0"/>
              </a:spcBef>
              <a:spcAft>
                <a:spcPts val="0"/>
              </a:spcAft>
              <a:buClr>
                <a:schemeClr val="accent1"/>
              </a:buClr>
              <a:buSzPts val="3600"/>
              <a:buFont typeface="Bitter"/>
              <a:buNone/>
            </a:pPr>
            <a:r>
              <a:t/>
            </a:r>
            <a:endParaRPr sz="3000"/>
          </a:p>
          <a:p>
            <a:pPr indent="0" lvl="0" marL="0" rtl="0" algn="l">
              <a:lnSpc>
                <a:spcPct val="100000"/>
              </a:lnSpc>
              <a:spcBef>
                <a:spcPts val="0"/>
              </a:spcBef>
              <a:spcAft>
                <a:spcPts val="0"/>
              </a:spcAft>
              <a:buClr>
                <a:schemeClr val="accent1"/>
              </a:buClr>
              <a:buSzPts val="3600"/>
              <a:buFont typeface="Bitter"/>
              <a:buNone/>
            </a:pPr>
            <a:r>
              <a:t/>
            </a:r>
            <a:endParaRPr sz="3000"/>
          </a:p>
        </p:txBody>
      </p:sp>
      <p:sp>
        <p:nvSpPr>
          <p:cNvPr id="391" name="Google Shape;391;p38"/>
          <p:cNvSpPr txBox="1"/>
          <p:nvPr>
            <p:ph idx="1" type="subTitle"/>
          </p:nvPr>
        </p:nvSpPr>
        <p:spPr>
          <a:xfrm>
            <a:off x="582525" y="322725"/>
            <a:ext cx="6837000" cy="357600"/>
          </a:xfrm>
          <a:prstGeom prst="rect">
            <a:avLst/>
          </a:prstGeom>
          <a:noFill/>
          <a:ln>
            <a:noFill/>
          </a:ln>
        </p:spPr>
        <p:txBody>
          <a:bodyPr anchorCtr="0" anchor="ctr" bIns="45700" lIns="45700" spcFirstLastPara="1" rIns="45700" wrap="square" tIns="45700">
            <a:noAutofit/>
          </a:bodyPr>
          <a:lstStyle/>
          <a:p>
            <a:pPr indent="0" lvl="0" marL="0" rtl="0" algn="l">
              <a:lnSpc>
                <a:spcPct val="120000"/>
              </a:lnSpc>
              <a:spcBef>
                <a:spcPts val="800"/>
              </a:spcBef>
              <a:spcAft>
                <a:spcPts val="0"/>
              </a:spcAft>
              <a:buSzPts val="2000"/>
              <a:buNone/>
            </a:pPr>
            <a:r>
              <a:rPr lang="en-US"/>
              <a:t>Recommendations</a:t>
            </a:r>
            <a:endParaRPr/>
          </a:p>
        </p:txBody>
      </p:sp>
      <p:sp>
        <p:nvSpPr>
          <p:cNvPr id="392" name="Google Shape;392;p38"/>
          <p:cNvSpPr txBox="1"/>
          <p:nvPr/>
        </p:nvSpPr>
        <p:spPr>
          <a:xfrm>
            <a:off x="618480" y="1746031"/>
            <a:ext cx="10861085" cy="4946667"/>
          </a:xfrm>
          <a:prstGeom prst="rect">
            <a:avLst/>
          </a:prstGeom>
          <a:noFill/>
          <a:ln>
            <a:noFill/>
          </a:ln>
        </p:spPr>
        <p:txBody>
          <a:bodyPr anchorCtr="0" anchor="t" bIns="45700" lIns="45700" spcFirstLastPara="1" rIns="45700" wrap="square" tIns="45700">
            <a:noAutofit/>
          </a:bodyPr>
          <a:lstStyle/>
          <a:p>
            <a:pPr indent="0" lvl="0" marL="0" marR="0" rtl="0" algn="l">
              <a:lnSpc>
                <a:spcPct val="120000"/>
              </a:lnSpc>
              <a:spcBef>
                <a:spcPts val="800"/>
              </a:spcBef>
              <a:spcAft>
                <a:spcPts val="0"/>
              </a:spcAft>
              <a:buClr>
                <a:srgbClr val="454454"/>
              </a:buClr>
              <a:buSzPts val="2000"/>
              <a:buFont typeface="Source Sans Pro"/>
              <a:buNone/>
            </a:pPr>
            <a:r>
              <a:rPr b="0" i="0" lang="en-US" sz="2000" u="none" cap="none" strike="noStrike">
                <a:solidFill>
                  <a:srgbClr val="454454"/>
                </a:solidFill>
                <a:latin typeface="Source Sans Pro"/>
                <a:ea typeface="Source Sans Pro"/>
                <a:cs typeface="Source Sans Pro"/>
                <a:sym typeface="Source Sans Pro"/>
              </a:rPr>
              <a:t>Personalization is a sensitive and important aspect of the Veteran experience.  When it's done well, it can foster trust and greatly improve Veteran self-service.  As a team, we have an opportunity to make a dedicated effort for learning more about the work we're doing.  This would be particularly valuable when kicking off larger initiatives.  </a:t>
            </a:r>
            <a:endParaRPr/>
          </a:p>
          <a:p>
            <a:pPr indent="0" lvl="0" marL="0" marR="0" rtl="0" algn="l">
              <a:lnSpc>
                <a:spcPct val="120000"/>
              </a:lnSpc>
              <a:spcBef>
                <a:spcPts val="800"/>
              </a:spcBef>
              <a:spcAft>
                <a:spcPts val="0"/>
              </a:spcAft>
              <a:buClr>
                <a:srgbClr val="454454"/>
              </a:buClr>
              <a:buSzPts val="2000"/>
              <a:buFont typeface="Source Sans Pro"/>
              <a:buNone/>
            </a:pPr>
            <a:r>
              <a:rPr b="0" i="0" lang="en-US" sz="2000" u="none" cap="none" strike="noStrike">
                <a:solidFill>
                  <a:srgbClr val="454454"/>
                </a:solidFill>
                <a:latin typeface="Source Sans Pro"/>
                <a:ea typeface="Source Sans Pro"/>
                <a:cs typeface="Source Sans Pro"/>
                <a:sym typeface="Source Sans Pro"/>
              </a:rPr>
              <a:t>For example, here are some thought provoking questions we encountered in our research:</a:t>
            </a:r>
            <a:endParaRPr/>
          </a:p>
          <a:p>
            <a:pPr indent="-342900" lvl="2" marL="342900" marR="0" rtl="0" algn="l">
              <a:lnSpc>
                <a:spcPct val="120000"/>
              </a:lnSpc>
              <a:spcBef>
                <a:spcPts val="800"/>
              </a:spcBef>
              <a:spcAft>
                <a:spcPts val="0"/>
              </a:spcAft>
              <a:buClr>
                <a:srgbClr val="454454"/>
              </a:buClr>
              <a:buSzPts val="2000"/>
              <a:buFont typeface="Arial"/>
              <a:buChar char="•"/>
            </a:pPr>
            <a:r>
              <a:rPr b="0" i="0" lang="en-US" sz="2000" u="none" cap="none" strike="noStrike">
                <a:solidFill>
                  <a:srgbClr val="454454"/>
                </a:solidFill>
                <a:latin typeface="Source Sans Pro"/>
                <a:ea typeface="Source Sans Pro"/>
                <a:cs typeface="Source Sans Pro"/>
                <a:sym typeface="Source Sans Pro"/>
              </a:rPr>
              <a:t>What are the ethics in government delivering services based on predicting people’s needs?</a:t>
            </a:r>
            <a:endParaRPr/>
          </a:p>
          <a:p>
            <a:pPr indent="-342900" lvl="2" marL="342900" marR="0" rtl="0" algn="l">
              <a:lnSpc>
                <a:spcPct val="120000"/>
              </a:lnSpc>
              <a:spcBef>
                <a:spcPts val="800"/>
              </a:spcBef>
              <a:spcAft>
                <a:spcPts val="0"/>
              </a:spcAft>
              <a:buClr>
                <a:srgbClr val="454454"/>
              </a:buClr>
              <a:buSzPts val="2000"/>
              <a:buFont typeface="Arial"/>
              <a:buChar char="•"/>
            </a:pPr>
            <a:r>
              <a:rPr b="0" i="0" lang="en-US" sz="2000" u="none" cap="none" strike="noStrike">
                <a:solidFill>
                  <a:srgbClr val="454454"/>
                </a:solidFill>
                <a:latin typeface="Source Sans Pro"/>
                <a:ea typeface="Source Sans Pro"/>
                <a:cs typeface="Source Sans Pro"/>
                <a:sym typeface="Source Sans Pro"/>
              </a:rPr>
              <a:t>Which information and services do Veterans actually need to live their lives better?</a:t>
            </a:r>
            <a:endParaRPr/>
          </a:p>
          <a:p>
            <a:pPr indent="-342900" lvl="2" marL="342900" marR="0" rtl="0" algn="l">
              <a:lnSpc>
                <a:spcPct val="120000"/>
              </a:lnSpc>
              <a:spcBef>
                <a:spcPts val="800"/>
              </a:spcBef>
              <a:spcAft>
                <a:spcPts val="0"/>
              </a:spcAft>
              <a:buClr>
                <a:srgbClr val="454454"/>
              </a:buClr>
              <a:buSzPts val="2000"/>
              <a:buFont typeface="Arial"/>
              <a:buChar char="•"/>
            </a:pPr>
            <a:r>
              <a:rPr b="0" i="0" lang="en-US" sz="2000" u="none" cap="none" strike="noStrike">
                <a:solidFill>
                  <a:srgbClr val="454454"/>
                </a:solidFill>
                <a:latin typeface="Source Sans Pro"/>
                <a:ea typeface="Source Sans Pro"/>
                <a:cs typeface="Source Sans Pro"/>
                <a:sym typeface="Source Sans Pro"/>
              </a:rPr>
              <a:t>Is it acceptable if some people choose to opt-in to personalized services, and everyone else gets the standard version? Would this lead to two-tier public services? (And would it matter if it did?)</a:t>
            </a:r>
            <a:endParaRPr/>
          </a:p>
          <a:p>
            <a:pPr indent="0" lvl="2" marL="0" marR="0" rtl="0" algn="l">
              <a:lnSpc>
                <a:spcPct val="120000"/>
              </a:lnSpc>
              <a:spcBef>
                <a:spcPts val="800"/>
              </a:spcBef>
              <a:spcAft>
                <a:spcPts val="0"/>
              </a:spcAft>
              <a:buClr>
                <a:srgbClr val="454454"/>
              </a:buClr>
              <a:buSzPts val="2000"/>
              <a:buFont typeface="Source Sans Pro"/>
              <a:buNone/>
            </a:pPr>
            <a:r>
              <a:rPr b="0" i="0" lang="en-US" sz="2000" u="none" cap="none" strike="noStrike">
                <a:solidFill>
                  <a:srgbClr val="454454"/>
                </a:solidFill>
                <a:latin typeface="Source Sans Pro"/>
                <a:ea typeface="Source Sans Pro"/>
                <a:cs typeface="Source Sans Pro"/>
                <a:sym typeface="Source Sans Pro"/>
              </a:rPr>
              <a:t>If it's not appropriate for product teams to spend time on this directly, it could still be beneficial for teams to hear how OCTO considers these types of questions as they establish business objectives.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4"/>
          <p:cNvSpPr txBox="1"/>
          <p:nvPr>
            <p:ph type="title"/>
          </p:nvPr>
        </p:nvSpPr>
        <p:spPr>
          <a:xfrm>
            <a:off x="613175" y="316800"/>
            <a:ext cx="10969200" cy="5845500"/>
          </a:xfrm>
          <a:prstGeom prst="rect">
            <a:avLst/>
          </a:prstGeom>
          <a:noFill/>
          <a:ln>
            <a:noFill/>
          </a:ln>
        </p:spPr>
        <p:txBody>
          <a:bodyPr anchorCtr="0" anchor="ctr" bIns="45700" lIns="45700" spcFirstLastPara="1" rIns="45700" wrap="square" tIns="45700">
            <a:noAutofit/>
          </a:bodyPr>
          <a:lstStyle/>
          <a:p>
            <a:pPr indent="0" lvl="0" marL="0" rtl="0" algn="ctr">
              <a:lnSpc>
                <a:spcPct val="100000"/>
              </a:lnSpc>
              <a:spcBef>
                <a:spcPts val="0"/>
              </a:spcBef>
              <a:spcAft>
                <a:spcPts val="0"/>
              </a:spcAft>
              <a:buSzPts val="3600"/>
              <a:buNone/>
            </a:pPr>
            <a:r>
              <a:rPr lang="en-US"/>
              <a:t>Customization is done by the user.</a:t>
            </a:r>
            <a:br>
              <a:rPr lang="en-US"/>
            </a:br>
            <a:r>
              <a:rPr lang="en-US"/>
              <a:t>Personalization is done by the technology.</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39"/>
          <p:cNvSpPr txBox="1"/>
          <p:nvPr>
            <p:ph type="title"/>
          </p:nvPr>
        </p:nvSpPr>
        <p:spPr>
          <a:xfrm>
            <a:off x="578748" y="684885"/>
            <a:ext cx="10754288" cy="575662"/>
          </a:xfrm>
          <a:prstGeom prst="rect">
            <a:avLst/>
          </a:prstGeom>
          <a:noFill/>
          <a:ln>
            <a:noFill/>
          </a:ln>
        </p:spPr>
        <p:txBody>
          <a:bodyPr anchorCtr="0" anchor="t" bIns="45700" lIns="45700" spcFirstLastPara="1" rIns="45700" wrap="square" tIns="45700">
            <a:noAutofit/>
          </a:bodyPr>
          <a:lstStyle/>
          <a:p>
            <a:pPr indent="0" lvl="0" marL="0" rtl="0" algn="l">
              <a:lnSpc>
                <a:spcPct val="100000"/>
              </a:lnSpc>
              <a:spcBef>
                <a:spcPts val="0"/>
              </a:spcBef>
              <a:spcAft>
                <a:spcPts val="0"/>
              </a:spcAft>
              <a:buClr>
                <a:schemeClr val="accent1"/>
              </a:buClr>
              <a:buSzPts val="3600"/>
              <a:buFont typeface="Bitter"/>
              <a:buNone/>
            </a:pPr>
            <a:r>
              <a:rPr lang="en-US" sz="3000"/>
              <a:t>Incorporate transparency into personalization.</a:t>
            </a:r>
            <a:endParaRPr/>
          </a:p>
        </p:txBody>
      </p:sp>
      <p:sp>
        <p:nvSpPr>
          <p:cNvPr id="399" name="Google Shape;399;p39"/>
          <p:cNvSpPr txBox="1"/>
          <p:nvPr>
            <p:ph idx="1" type="subTitle"/>
          </p:nvPr>
        </p:nvSpPr>
        <p:spPr>
          <a:xfrm>
            <a:off x="582525" y="322725"/>
            <a:ext cx="6837000" cy="357600"/>
          </a:xfrm>
          <a:prstGeom prst="rect">
            <a:avLst/>
          </a:prstGeom>
          <a:noFill/>
          <a:ln>
            <a:noFill/>
          </a:ln>
        </p:spPr>
        <p:txBody>
          <a:bodyPr anchorCtr="0" anchor="ctr" bIns="45700" lIns="45700" spcFirstLastPara="1" rIns="45700" wrap="square" tIns="45700">
            <a:noAutofit/>
          </a:bodyPr>
          <a:lstStyle/>
          <a:p>
            <a:pPr indent="0" lvl="0" marL="0" rtl="0" algn="l">
              <a:lnSpc>
                <a:spcPct val="120000"/>
              </a:lnSpc>
              <a:spcBef>
                <a:spcPts val="800"/>
              </a:spcBef>
              <a:spcAft>
                <a:spcPts val="0"/>
              </a:spcAft>
              <a:buSzPts val="2000"/>
              <a:buNone/>
            </a:pPr>
            <a:r>
              <a:rPr lang="en-US"/>
              <a:t>Recommendations</a:t>
            </a:r>
            <a:endParaRPr/>
          </a:p>
        </p:txBody>
      </p:sp>
      <p:sp>
        <p:nvSpPr>
          <p:cNvPr id="400" name="Google Shape;400;p39"/>
          <p:cNvSpPr txBox="1"/>
          <p:nvPr/>
        </p:nvSpPr>
        <p:spPr>
          <a:xfrm>
            <a:off x="583038" y="1413710"/>
            <a:ext cx="10861085" cy="4946667"/>
          </a:xfrm>
          <a:prstGeom prst="rect">
            <a:avLst/>
          </a:prstGeom>
          <a:noFill/>
          <a:ln>
            <a:noFill/>
          </a:ln>
        </p:spPr>
        <p:txBody>
          <a:bodyPr anchorCtr="0" anchor="t" bIns="45700" lIns="45700" spcFirstLastPara="1" rIns="45700" wrap="square" tIns="45700">
            <a:noAutofit/>
          </a:bodyPr>
          <a:lstStyle/>
          <a:p>
            <a:pPr indent="0" lvl="0" marL="0" marR="0" rtl="0" algn="l">
              <a:lnSpc>
                <a:spcPct val="120000"/>
              </a:lnSpc>
              <a:spcBef>
                <a:spcPts val="800"/>
              </a:spcBef>
              <a:spcAft>
                <a:spcPts val="0"/>
              </a:spcAft>
              <a:buClr>
                <a:srgbClr val="454454"/>
              </a:buClr>
              <a:buSzPts val="2000"/>
              <a:buFont typeface="Source Sans Pro"/>
              <a:buNone/>
            </a:pPr>
            <a:r>
              <a:rPr b="0" i="0" lang="en-US" sz="2000" u="none" cap="none" strike="noStrike">
                <a:solidFill>
                  <a:srgbClr val="454454"/>
                </a:solidFill>
                <a:latin typeface="Source Sans Pro"/>
                <a:ea typeface="Source Sans Pro"/>
                <a:cs typeface="Source Sans Pro"/>
                <a:sym typeface="Source Sans Pro"/>
              </a:rPr>
              <a:t>In order to build and maintain trust, we should be transparent about how we know things about Veterans and how their data is being used.  It can feel creepy when websites seem to know things about you and it's not clear how they know that.  And, it can feel invasive when websites ask for your information without making the reason for asking clear.</a:t>
            </a:r>
            <a:endParaRPr/>
          </a:p>
          <a:p>
            <a:pPr indent="0" lvl="0" marL="0" marR="0" rtl="0" algn="l">
              <a:lnSpc>
                <a:spcPct val="120000"/>
              </a:lnSpc>
              <a:spcBef>
                <a:spcPts val="800"/>
              </a:spcBef>
              <a:spcAft>
                <a:spcPts val="0"/>
              </a:spcAft>
              <a:buClr>
                <a:srgbClr val="454454"/>
              </a:buClr>
              <a:buSzPts val="2000"/>
              <a:buFont typeface="Source Sans Pro"/>
              <a:buNone/>
            </a:pPr>
            <a:r>
              <a:t/>
            </a:r>
            <a:endParaRPr b="0" i="0" sz="2000" u="none" cap="none" strike="noStrike">
              <a:solidFill>
                <a:srgbClr val="454454"/>
              </a:solidFill>
              <a:latin typeface="Source Sans Pro"/>
              <a:ea typeface="Source Sans Pro"/>
              <a:cs typeface="Source Sans Pro"/>
              <a:sym typeface="Source Sans Pro"/>
            </a:endParaRPr>
          </a:p>
          <a:p>
            <a:pPr indent="0" lvl="0" marL="0" marR="0" rtl="0" algn="l">
              <a:lnSpc>
                <a:spcPct val="120000"/>
              </a:lnSpc>
              <a:spcBef>
                <a:spcPts val="800"/>
              </a:spcBef>
              <a:spcAft>
                <a:spcPts val="0"/>
              </a:spcAft>
              <a:buClr>
                <a:srgbClr val="454454"/>
              </a:buClr>
              <a:buSzPts val="2000"/>
              <a:buFont typeface="Source Sans Pro"/>
              <a:buNone/>
            </a:pPr>
            <a:r>
              <a:rPr b="0" i="0" lang="en-US" sz="2000" u="none" cap="none" strike="noStrike">
                <a:solidFill>
                  <a:srgbClr val="454454"/>
                </a:solidFill>
                <a:latin typeface="Source Sans Pro"/>
                <a:ea typeface="Source Sans Pro"/>
                <a:cs typeface="Source Sans Pro"/>
                <a:sym typeface="Source Sans Pro"/>
              </a:rPr>
              <a:t>In our recent personal information update, we added an FAQ to let Veterans know why we're asking for this information. This is a good example of transparency and what we can continue to do moving forward.  As we add roll out features related to personalization, we should ensure to get Veteran feedback to understand the level of transparency they expect and need to maintain trust in VA.</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sp>
        <p:nvSpPr>
          <p:cNvPr id="405" name="Google Shape;405;p40"/>
          <p:cNvSpPr txBox="1"/>
          <p:nvPr>
            <p:ph type="title"/>
          </p:nvPr>
        </p:nvSpPr>
        <p:spPr>
          <a:xfrm>
            <a:off x="609600" y="2944048"/>
            <a:ext cx="10972800" cy="969900"/>
          </a:xfrm>
          <a:prstGeom prst="rect">
            <a:avLst/>
          </a:prstGeom>
          <a:noFill/>
          <a:ln>
            <a:noFill/>
          </a:ln>
        </p:spPr>
        <p:txBody>
          <a:bodyPr anchorCtr="0" anchor="b" bIns="45700" lIns="45700" spcFirstLastPara="1" rIns="45700" wrap="square" tIns="45700">
            <a:noAutofit/>
          </a:bodyPr>
          <a:lstStyle/>
          <a:p>
            <a:pPr indent="0" lvl="0" marL="0" rtl="0" algn="l">
              <a:lnSpc>
                <a:spcPct val="100000"/>
              </a:lnSpc>
              <a:spcBef>
                <a:spcPts val="0"/>
              </a:spcBef>
              <a:spcAft>
                <a:spcPts val="0"/>
              </a:spcAft>
              <a:buClr>
                <a:srgbClr val="FFFFFF"/>
              </a:buClr>
              <a:buSzPts val="4800"/>
              <a:buFont typeface="Bitter"/>
              <a:buNone/>
            </a:pPr>
            <a:r>
              <a:rPr lang="en-US"/>
              <a:t>Appendix</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sp>
        <p:nvSpPr>
          <p:cNvPr id="411" name="Google Shape;411;p41"/>
          <p:cNvSpPr txBox="1"/>
          <p:nvPr>
            <p:ph type="title"/>
          </p:nvPr>
        </p:nvSpPr>
        <p:spPr>
          <a:xfrm>
            <a:off x="613175" y="680400"/>
            <a:ext cx="10054800" cy="673500"/>
          </a:xfrm>
          <a:prstGeom prst="rect">
            <a:avLst/>
          </a:prstGeom>
          <a:noFill/>
          <a:ln>
            <a:noFill/>
          </a:ln>
        </p:spPr>
        <p:txBody>
          <a:bodyPr anchorCtr="0" anchor="t" bIns="45700" lIns="45700" spcFirstLastPara="1" rIns="45700" wrap="square" tIns="45700">
            <a:noAutofit/>
          </a:bodyPr>
          <a:lstStyle/>
          <a:p>
            <a:pPr indent="0" lvl="0" marL="0" rtl="0" algn="l">
              <a:lnSpc>
                <a:spcPct val="100000"/>
              </a:lnSpc>
              <a:spcBef>
                <a:spcPts val="0"/>
              </a:spcBef>
              <a:spcAft>
                <a:spcPts val="0"/>
              </a:spcAft>
              <a:buSzPts val="3600"/>
              <a:buNone/>
            </a:pPr>
            <a:r>
              <a:rPr lang="en-US"/>
              <a:t>Articles</a:t>
            </a:r>
            <a:endParaRPr/>
          </a:p>
        </p:txBody>
      </p:sp>
      <p:sp>
        <p:nvSpPr>
          <p:cNvPr id="412" name="Google Shape;412;p41"/>
          <p:cNvSpPr txBox="1"/>
          <p:nvPr>
            <p:ph idx="2" type="body"/>
          </p:nvPr>
        </p:nvSpPr>
        <p:spPr>
          <a:xfrm>
            <a:off x="613175" y="962716"/>
            <a:ext cx="10743600" cy="4930800"/>
          </a:xfrm>
          <a:prstGeom prst="rect">
            <a:avLst/>
          </a:prstGeom>
          <a:noFill/>
          <a:ln>
            <a:noFill/>
          </a:ln>
        </p:spPr>
        <p:txBody>
          <a:bodyPr anchorCtr="0" anchor="t" bIns="45700" lIns="45700" spcFirstLastPara="1" rIns="45700" wrap="square" tIns="45700">
            <a:noAutofit/>
          </a:bodyPr>
          <a:lstStyle/>
          <a:p>
            <a:pPr indent="-228600" lvl="0" marL="457200" rtl="0" algn="l">
              <a:lnSpc>
                <a:spcPct val="120000"/>
              </a:lnSpc>
              <a:spcBef>
                <a:spcPts val="800"/>
              </a:spcBef>
              <a:spcAft>
                <a:spcPts val="0"/>
              </a:spcAft>
              <a:buSzPts val="2000"/>
              <a:buFont typeface="Source Sans Pro"/>
              <a:buNone/>
            </a:pPr>
            <a:r>
              <a:t/>
            </a:r>
            <a:endParaRPr b="0"/>
          </a:p>
          <a:p>
            <a:pPr indent="-285750" lvl="0" marL="285750" rtl="0" algn="l">
              <a:lnSpc>
                <a:spcPct val="120000"/>
              </a:lnSpc>
              <a:spcBef>
                <a:spcPts val="800"/>
              </a:spcBef>
              <a:spcAft>
                <a:spcPts val="0"/>
              </a:spcAft>
              <a:buSzPts val="2000"/>
              <a:buFont typeface="Arial"/>
              <a:buChar char="•"/>
            </a:pPr>
            <a:r>
              <a:rPr b="0" lang="en-US" u="sng">
                <a:solidFill>
                  <a:schemeClr val="hlink"/>
                </a:solidFill>
                <a:hlinkClick r:id="rId3"/>
              </a:rPr>
              <a:t>5 things to think about when personalizing government digital services</a:t>
            </a:r>
            <a:endParaRPr/>
          </a:p>
          <a:p>
            <a:pPr indent="-285750" lvl="0" marL="285750" rtl="0" algn="l">
              <a:lnSpc>
                <a:spcPct val="120000"/>
              </a:lnSpc>
              <a:spcBef>
                <a:spcPts val="800"/>
              </a:spcBef>
              <a:spcAft>
                <a:spcPts val="0"/>
              </a:spcAft>
              <a:buSzPts val="2000"/>
              <a:buFont typeface="Arial"/>
              <a:buChar char="•"/>
            </a:pPr>
            <a:r>
              <a:rPr b="0" lang="en-US" u="sng">
                <a:solidFill>
                  <a:schemeClr val="hlink"/>
                </a:solidFill>
                <a:hlinkClick r:id="rId4"/>
              </a:rPr>
              <a:t>Reimagine an age of more personalized services for citizens</a:t>
            </a:r>
            <a:endParaRPr/>
          </a:p>
          <a:p>
            <a:pPr indent="-285750" lvl="0" marL="285750" rtl="0" algn="l">
              <a:lnSpc>
                <a:spcPct val="120000"/>
              </a:lnSpc>
              <a:spcBef>
                <a:spcPts val="800"/>
              </a:spcBef>
              <a:spcAft>
                <a:spcPts val="0"/>
              </a:spcAft>
              <a:buSzPts val="2000"/>
              <a:buFont typeface="Arial"/>
              <a:buChar char="•"/>
            </a:pPr>
            <a:r>
              <a:rPr b="0" lang="en-US" u="sng">
                <a:solidFill>
                  <a:schemeClr val="hlink"/>
                </a:solidFill>
                <a:hlinkClick r:id="rId5"/>
              </a:rPr>
              <a:t>Accenture's 2019 Tech Trends</a:t>
            </a:r>
            <a:r>
              <a:rPr b="0" lang="en-US"/>
              <a:t>, Trend 2 "Get to Know Me" (page 29)</a:t>
            </a:r>
            <a:endParaRPr/>
          </a:p>
          <a:p>
            <a:pPr indent="-285750" lvl="0" marL="285750" rtl="0" algn="l">
              <a:lnSpc>
                <a:spcPct val="120000"/>
              </a:lnSpc>
              <a:spcBef>
                <a:spcPts val="800"/>
              </a:spcBef>
              <a:spcAft>
                <a:spcPts val="0"/>
              </a:spcAft>
              <a:buSzPts val="2000"/>
              <a:buFont typeface="Arial"/>
              <a:buChar char="•"/>
            </a:pPr>
            <a:r>
              <a:rPr b="0" lang="en-US" u="sng">
                <a:solidFill>
                  <a:schemeClr val="hlink"/>
                </a:solidFill>
                <a:hlinkClick r:id="rId6"/>
              </a:rPr>
              <a:t>What if public services could be more like Amazon’s?</a:t>
            </a:r>
            <a:endParaRPr/>
          </a:p>
          <a:p>
            <a:pPr indent="-285750" lvl="0" marL="285750" rtl="0" algn="l">
              <a:lnSpc>
                <a:spcPct val="120000"/>
              </a:lnSpc>
              <a:spcBef>
                <a:spcPts val="800"/>
              </a:spcBef>
              <a:spcAft>
                <a:spcPts val="0"/>
              </a:spcAft>
              <a:buSzPts val="2000"/>
              <a:buFont typeface="Arial"/>
              <a:buChar char="•"/>
            </a:pPr>
            <a:r>
              <a:rPr b="0" lang="en-US" u="sng">
                <a:solidFill>
                  <a:schemeClr val="hlink"/>
                </a:solidFill>
                <a:hlinkClick r:id="rId7"/>
              </a:rPr>
              <a:t>Creating a personalized, digital experience in government</a:t>
            </a:r>
            <a:endParaRPr/>
          </a:p>
          <a:p>
            <a:pPr indent="-285750" lvl="0" marL="285750" rtl="0" algn="l">
              <a:lnSpc>
                <a:spcPct val="120000"/>
              </a:lnSpc>
              <a:spcBef>
                <a:spcPts val="800"/>
              </a:spcBef>
              <a:spcAft>
                <a:spcPts val="0"/>
              </a:spcAft>
              <a:buSzPts val="2000"/>
              <a:buFont typeface="Arial"/>
              <a:buChar char="•"/>
            </a:pPr>
            <a:r>
              <a:rPr b="0" lang="en-US" u="sng">
                <a:solidFill>
                  <a:schemeClr val="hlink"/>
                </a:solidFill>
                <a:hlinkClick r:id="rId8"/>
              </a:rPr>
              <a:t>Introducing GOV.uk accounts</a:t>
            </a:r>
            <a:endParaRPr/>
          </a:p>
          <a:p>
            <a:pPr indent="-285750" lvl="0" marL="285750" rtl="0" algn="l">
              <a:lnSpc>
                <a:spcPct val="120000"/>
              </a:lnSpc>
              <a:spcBef>
                <a:spcPts val="800"/>
              </a:spcBef>
              <a:spcAft>
                <a:spcPts val="0"/>
              </a:spcAft>
              <a:buSzPts val="2000"/>
              <a:buFont typeface="Arial"/>
              <a:buChar char="•"/>
            </a:pPr>
            <a:r>
              <a:rPr b="0" lang="en-US" u="sng">
                <a:solidFill>
                  <a:schemeClr val="hlink"/>
                </a:solidFill>
                <a:hlinkClick r:id="rId9"/>
              </a:rPr>
              <a:t>Using accounts to personalize the experience on GOV.uk</a:t>
            </a:r>
            <a:endParaRPr/>
          </a:p>
          <a:p>
            <a:pPr indent="-285750" lvl="0" marL="285750" rtl="0" algn="l">
              <a:lnSpc>
                <a:spcPct val="120000"/>
              </a:lnSpc>
              <a:spcBef>
                <a:spcPts val="800"/>
              </a:spcBef>
              <a:spcAft>
                <a:spcPts val="0"/>
              </a:spcAft>
              <a:buSzPts val="2000"/>
              <a:buFont typeface="Arial"/>
              <a:buChar char="•"/>
            </a:pPr>
            <a:r>
              <a:rPr b="0" lang="en-US" u="sng">
                <a:solidFill>
                  <a:schemeClr val="hlink"/>
                </a:solidFill>
                <a:hlinkClick r:id="rId10"/>
              </a:rPr>
              <a:t>How we designed the GOV.uk accounts trial</a:t>
            </a:r>
            <a:endParaRPr/>
          </a:p>
          <a:p>
            <a:pPr indent="-285750" lvl="0" marL="285750" rtl="0" algn="l">
              <a:lnSpc>
                <a:spcPct val="120000"/>
              </a:lnSpc>
              <a:spcBef>
                <a:spcPts val="800"/>
              </a:spcBef>
              <a:spcAft>
                <a:spcPts val="0"/>
              </a:spcAft>
              <a:buSzPts val="2000"/>
              <a:buFont typeface="Arial"/>
              <a:buChar char="•"/>
            </a:pPr>
            <a:r>
              <a:rPr b="0" lang="en-US" u="sng">
                <a:solidFill>
                  <a:schemeClr val="hlink"/>
                </a:solidFill>
                <a:hlinkClick r:id="rId11"/>
              </a:rPr>
              <a:t>Five things we learned from researching the GOV.uk account</a:t>
            </a:r>
            <a:endParaRPr/>
          </a:p>
          <a:p>
            <a:pPr indent="0" lvl="0" marL="457200" rtl="0" algn="l">
              <a:lnSpc>
                <a:spcPct val="120000"/>
              </a:lnSpc>
              <a:spcBef>
                <a:spcPts val="800"/>
              </a:spcBef>
              <a:spcAft>
                <a:spcPts val="0"/>
              </a:spcAft>
              <a:buSzPts val="2000"/>
              <a:buNone/>
            </a:pPr>
            <a:r>
              <a:t/>
            </a:r>
            <a:endParaRPr/>
          </a:p>
          <a:p>
            <a:pPr indent="-158750" lvl="0" marL="285750" rtl="0" algn="l">
              <a:lnSpc>
                <a:spcPct val="120000"/>
              </a:lnSpc>
              <a:spcBef>
                <a:spcPts val="800"/>
              </a:spcBef>
              <a:spcAft>
                <a:spcPts val="0"/>
              </a:spcAft>
              <a:buSzPts val="2000"/>
              <a:buFont typeface="Arial"/>
              <a:buNone/>
            </a:pPr>
            <a:r>
              <a:t/>
            </a:r>
            <a:endParaRPr b="0"/>
          </a:p>
          <a:p>
            <a:pPr indent="0" lvl="0" marL="457200" rtl="0" algn="l">
              <a:lnSpc>
                <a:spcPct val="120000"/>
              </a:lnSpc>
              <a:spcBef>
                <a:spcPts val="800"/>
              </a:spcBef>
              <a:spcAft>
                <a:spcPts val="0"/>
              </a:spcAft>
              <a:buSzPts val="2000"/>
              <a:buNone/>
            </a:pPr>
            <a:r>
              <a:t/>
            </a:r>
            <a:endParaRPr/>
          </a:p>
          <a:p>
            <a:pPr indent="0" lvl="0" marL="457200" rtl="0" algn="l">
              <a:lnSpc>
                <a:spcPct val="120000"/>
              </a:lnSpc>
              <a:spcBef>
                <a:spcPts val="800"/>
              </a:spcBef>
              <a:spcAft>
                <a:spcPts val="0"/>
              </a:spcAft>
              <a:buSzPts val="2000"/>
              <a:buNone/>
            </a:pPr>
            <a:r>
              <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sp>
        <p:nvSpPr>
          <p:cNvPr id="418" name="Google Shape;418;p42"/>
          <p:cNvSpPr txBox="1"/>
          <p:nvPr>
            <p:ph type="title"/>
          </p:nvPr>
        </p:nvSpPr>
        <p:spPr>
          <a:xfrm>
            <a:off x="613175" y="680400"/>
            <a:ext cx="10054800" cy="673500"/>
          </a:xfrm>
          <a:prstGeom prst="rect">
            <a:avLst/>
          </a:prstGeom>
          <a:noFill/>
          <a:ln>
            <a:noFill/>
          </a:ln>
        </p:spPr>
        <p:txBody>
          <a:bodyPr anchorCtr="0" anchor="t" bIns="45700" lIns="45700" spcFirstLastPara="1" rIns="45700" wrap="square" tIns="45700">
            <a:noAutofit/>
          </a:bodyPr>
          <a:lstStyle/>
          <a:p>
            <a:pPr indent="0" lvl="0" marL="0" rtl="0" algn="l">
              <a:lnSpc>
                <a:spcPct val="100000"/>
              </a:lnSpc>
              <a:spcBef>
                <a:spcPts val="0"/>
              </a:spcBef>
              <a:spcAft>
                <a:spcPts val="0"/>
              </a:spcAft>
              <a:buSzPts val="3600"/>
              <a:buNone/>
            </a:pPr>
            <a:r>
              <a:rPr lang="en-US"/>
              <a:t>Documentation</a:t>
            </a:r>
            <a:endParaRPr/>
          </a:p>
        </p:txBody>
      </p:sp>
      <p:sp>
        <p:nvSpPr>
          <p:cNvPr id="419" name="Google Shape;419;p42"/>
          <p:cNvSpPr txBox="1"/>
          <p:nvPr>
            <p:ph idx="2" type="body"/>
          </p:nvPr>
        </p:nvSpPr>
        <p:spPr>
          <a:xfrm>
            <a:off x="613175" y="962716"/>
            <a:ext cx="10743600" cy="4930800"/>
          </a:xfrm>
          <a:prstGeom prst="rect">
            <a:avLst/>
          </a:prstGeom>
          <a:noFill/>
          <a:ln>
            <a:noFill/>
          </a:ln>
        </p:spPr>
        <p:txBody>
          <a:bodyPr anchorCtr="0" anchor="t" bIns="45700" lIns="45700" spcFirstLastPara="1" rIns="45700" wrap="square" tIns="45700">
            <a:noAutofit/>
          </a:bodyPr>
          <a:lstStyle/>
          <a:p>
            <a:pPr indent="-228600" lvl="0" marL="457200" rtl="0" algn="l">
              <a:lnSpc>
                <a:spcPct val="120000"/>
              </a:lnSpc>
              <a:spcBef>
                <a:spcPts val="800"/>
              </a:spcBef>
              <a:spcAft>
                <a:spcPts val="0"/>
              </a:spcAft>
              <a:buSzPts val="2000"/>
              <a:buFont typeface="Source Sans Pro"/>
              <a:buNone/>
            </a:pPr>
            <a:r>
              <a:t/>
            </a:r>
            <a:endParaRPr b="0"/>
          </a:p>
          <a:p>
            <a:pPr indent="-228600" lvl="0" marL="457200" rtl="0" algn="l">
              <a:lnSpc>
                <a:spcPct val="120000"/>
              </a:lnSpc>
              <a:spcBef>
                <a:spcPts val="800"/>
              </a:spcBef>
              <a:spcAft>
                <a:spcPts val="0"/>
              </a:spcAft>
              <a:buSzPts val="2000"/>
              <a:buFont typeface="Source Sans Pro"/>
              <a:buNone/>
            </a:pPr>
            <a:r>
              <a:rPr b="0" lang="en-US" u="sng">
                <a:solidFill>
                  <a:schemeClr val="hlink"/>
                </a:solidFill>
                <a:hlinkClick r:id="rId3"/>
              </a:rPr>
              <a:t>Research plan</a:t>
            </a:r>
            <a:endParaRPr/>
          </a:p>
          <a:p>
            <a:pPr indent="-228600" lvl="0" marL="457200" rtl="0" algn="l">
              <a:lnSpc>
                <a:spcPct val="120000"/>
              </a:lnSpc>
              <a:spcBef>
                <a:spcPts val="800"/>
              </a:spcBef>
              <a:spcAft>
                <a:spcPts val="0"/>
              </a:spcAft>
              <a:buSzPts val="2000"/>
              <a:buFont typeface="Source Sans Pro"/>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5"/>
          <p:cNvSpPr txBox="1"/>
          <p:nvPr>
            <p:ph type="title"/>
          </p:nvPr>
        </p:nvSpPr>
        <p:spPr>
          <a:xfrm>
            <a:off x="613175" y="680400"/>
            <a:ext cx="10054800" cy="673500"/>
          </a:xfrm>
          <a:prstGeom prst="rect">
            <a:avLst/>
          </a:prstGeom>
          <a:noFill/>
          <a:ln>
            <a:noFill/>
          </a:ln>
        </p:spPr>
        <p:txBody>
          <a:bodyPr anchorCtr="0" anchor="t" bIns="45700" lIns="45700" spcFirstLastPara="1" rIns="45700" wrap="square" tIns="45700">
            <a:noAutofit/>
          </a:bodyPr>
          <a:lstStyle/>
          <a:p>
            <a:pPr indent="0" lvl="0" marL="0" rtl="0" algn="l">
              <a:lnSpc>
                <a:spcPct val="100000"/>
              </a:lnSpc>
              <a:spcBef>
                <a:spcPts val="0"/>
              </a:spcBef>
              <a:spcAft>
                <a:spcPts val="0"/>
              </a:spcAft>
              <a:buSzPts val="3600"/>
              <a:buNone/>
            </a:pPr>
            <a:r>
              <a:rPr lang="en-US"/>
              <a:t>Research goals</a:t>
            </a:r>
            <a:endParaRPr/>
          </a:p>
        </p:txBody>
      </p:sp>
      <p:sp>
        <p:nvSpPr>
          <p:cNvPr id="114" name="Google Shape;114;p5"/>
          <p:cNvSpPr txBox="1"/>
          <p:nvPr>
            <p:ph idx="1" type="subTitle"/>
          </p:nvPr>
        </p:nvSpPr>
        <p:spPr>
          <a:xfrm>
            <a:off x="582525" y="322725"/>
            <a:ext cx="6837000" cy="357600"/>
          </a:xfrm>
          <a:prstGeom prst="rect">
            <a:avLst/>
          </a:prstGeom>
          <a:noFill/>
          <a:ln>
            <a:noFill/>
          </a:ln>
        </p:spPr>
        <p:txBody>
          <a:bodyPr anchorCtr="0" anchor="ctr" bIns="45700" lIns="45700" spcFirstLastPara="1" rIns="45700" wrap="square" tIns="45700">
            <a:noAutofit/>
          </a:bodyPr>
          <a:lstStyle/>
          <a:p>
            <a:pPr indent="0" lvl="0" marL="0" rtl="0" algn="l">
              <a:lnSpc>
                <a:spcPct val="120000"/>
              </a:lnSpc>
              <a:spcBef>
                <a:spcPts val="800"/>
              </a:spcBef>
              <a:spcAft>
                <a:spcPts val="0"/>
              </a:spcAft>
              <a:buSzPts val="2000"/>
              <a:buNone/>
            </a:pPr>
            <a:r>
              <a:rPr lang="en-US"/>
              <a:t>Background &amp; Goals</a:t>
            </a:r>
            <a:endParaRPr/>
          </a:p>
        </p:txBody>
      </p:sp>
      <p:sp>
        <p:nvSpPr>
          <p:cNvPr id="115" name="Google Shape;115;p5"/>
          <p:cNvSpPr txBox="1"/>
          <p:nvPr>
            <p:ph idx="2" type="body"/>
          </p:nvPr>
        </p:nvSpPr>
        <p:spPr>
          <a:xfrm>
            <a:off x="613175" y="1533850"/>
            <a:ext cx="10694100" cy="4307400"/>
          </a:xfrm>
          <a:prstGeom prst="rect">
            <a:avLst/>
          </a:prstGeom>
          <a:noFill/>
          <a:ln>
            <a:noFill/>
          </a:ln>
        </p:spPr>
        <p:txBody>
          <a:bodyPr anchorCtr="0" anchor="t" bIns="45700" lIns="45700" spcFirstLastPara="1" rIns="45700" wrap="square" tIns="45700">
            <a:noAutofit/>
          </a:bodyPr>
          <a:lstStyle/>
          <a:p>
            <a:pPr indent="-342900" lvl="0" marL="571500" rtl="0" algn="l">
              <a:lnSpc>
                <a:spcPct val="120000"/>
              </a:lnSpc>
              <a:spcBef>
                <a:spcPts val="800"/>
              </a:spcBef>
              <a:spcAft>
                <a:spcPts val="0"/>
              </a:spcAft>
              <a:buSzPts val="2000"/>
              <a:buFont typeface="Arial"/>
              <a:buChar char="•"/>
            </a:pPr>
            <a:r>
              <a:rPr b="0" lang="en-US"/>
              <a:t>Get a sense for differences in personalized experiences for civic services compared to the private sector</a:t>
            </a:r>
            <a:endParaRPr/>
          </a:p>
          <a:p>
            <a:pPr indent="-342900" lvl="0" marL="571500" rtl="0" algn="l">
              <a:lnSpc>
                <a:spcPct val="120000"/>
              </a:lnSpc>
              <a:spcBef>
                <a:spcPts val="800"/>
              </a:spcBef>
              <a:spcAft>
                <a:spcPts val="0"/>
              </a:spcAft>
              <a:buSzPts val="2000"/>
              <a:buFont typeface="Arial"/>
              <a:buChar char="•"/>
            </a:pPr>
            <a:r>
              <a:rPr b="0" lang="en-US"/>
              <a:t>Understand content and language commonly used in a logged-in state</a:t>
            </a:r>
            <a:endParaRPr/>
          </a:p>
          <a:p>
            <a:pPr indent="-342900" lvl="0" marL="571500" rtl="0" algn="l">
              <a:lnSpc>
                <a:spcPct val="120000"/>
              </a:lnSpc>
              <a:spcBef>
                <a:spcPts val="800"/>
              </a:spcBef>
              <a:spcAft>
                <a:spcPts val="0"/>
              </a:spcAft>
              <a:buSzPts val="2000"/>
              <a:buFont typeface="Arial"/>
              <a:buChar char="•"/>
            </a:pPr>
            <a:r>
              <a:rPr b="0" lang="en-US"/>
              <a:t>Compare aspects of the VA.gov authenticated experience to the logged-in state of other sites</a:t>
            </a:r>
            <a:endParaRPr/>
          </a:p>
          <a:p>
            <a:pPr indent="-342900" lvl="0" marL="571500" rtl="0" algn="l">
              <a:lnSpc>
                <a:spcPct val="120000"/>
              </a:lnSpc>
              <a:spcBef>
                <a:spcPts val="800"/>
              </a:spcBef>
              <a:spcAft>
                <a:spcPts val="0"/>
              </a:spcAft>
              <a:buSzPts val="2000"/>
              <a:buFont typeface="Arial"/>
              <a:buChar char="•"/>
            </a:pPr>
            <a:r>
              <a:rPr b="0" lang="en-US"/>
              <a:t>Learn how sites encourage profile completeness</a:t>
            </a:r>
            <a:endParaRPr/>
          </a:p>
          <a:p>
            <a:pPr indent="-215900" lvl="0" marL="571500" rtl="0" algn="l">
              <a:lnSpc>
                <a:spcPct val="120000"/>
              </a:lnSpc>
              <a:spcBef>
                <a:spcPts val="800"/>
              </a:spcBef>
              <a:spcAft>
                <a:spcPts val="0"/>
              </a:spcAft>
              <a:buSzPts val="2000"/>
              <a:buFont typeface="Arial"/>
              <a:buNone/>
            </a:pPr>
            <a:r>
              <a:t/>
            </a:r>
            <a:endParaRPr b="0"/>
          </a:p>
          <a:p>
            <a:pPr indent="-228600" lvl="0" marL="457200" rtl="0" algn="l">
              <a:lnSpc>
                <a:spcPct val="114000"/>
              </a:lnSpc>
              <a:spcBef>
                <a:spcPts val="1000"/>
              </a:spcBef>
              <a:spcAft>
                <a:spcPts val="1000"/>
              </a:spcAft>
              <a:buSzPts val="2000"/>
              <a:buNone/>
            </a:pPr>
            <a:r>
              <a:t/>
            </a:r>
            <a:endParaRPr b="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6"/>
          <p:cNvSpPr txBox="1"/>
          <p:nvPr>
            <p:ph type="title"/>
          </p:nvPr>
        </p:nvSpPr>
        <p:spPr>
          <a:xfrm>
            <a:off x="609600" y="2944048"/>
            <a:ext cx="10972800" cy="969900"/>
          </a:xfrm>
          <a:prstGeom prst="rect">
            <a:avLst/>
          </a:prstGeom>
          <a:noFill/>
          <a:ln>
            <a:noFill/>
          </a:ln>
        </p:spPr>
        <p:txBody>
          <a:bodyPr anchorCtr="0" anchor="b" bIns="45700" lIns="45700" spcFirstLastPara="1" rIns="45700" wrap="square" tIns="45700">
            <a:noAutofit/>
          </a:bodyPr>
          <a:lstStyle/>
          <a:p>
            <a:pPr indent="0" lvl="0" marL="0" rtl="0" algn="l">
              <a:lnSpc>
                <a:spcPct val="100000"/>
              </a:lnSpc>
              <a:spcBef>
                <a:spcPts val="0"/>
              </a:spcBef>
              <a:spcAft>
                <a:spcPts val="0"/>
              </a:spcAft>
              <a:buClr>
                <a:srgbClr val="FFFFFF"/>
              </a:buClr>
              <a:buSzPts val="4800"/>
              <a:buFont typeface="Bitter"/>
              <a:buNone/>
            </a:pPr>
            <a:r>
              <a:rPr lang="en-US"/>
              <a:t>Methodology</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7"/>
          <p:cNvSpPr txBox="1"/>
          <p:nvPr>
            <p:ph type="title"/>
          </p:nvPr>
        </p:nvSpPr>
        <p:spPr>
          <a:xfrm>
            <a:off x="613175" y="680400"/>
            <a:ext cx="10054800" cy="673500"/>
          </a:xfrm>
          <a:prstGeom prst="rect">
            <a:avLst/>
          </a:prstGeom>
          <a:noFill/>
          <a:ln>
            <a:noFill/>
          </a:ln>
        </p:spPr>
        <p:txBody>
          <a:bodyPr anchorCtr="0" anchor="t" bIns="45700" lIns="45700" spcFirstLastPara="1" rIns="45700" wrap="square" tIns="45700">
            <a:noAutofit/>
          </a:bodyPr>
          <a:lstStyle/>
          <a:p>
            <a:pPr indent="0" lvl="0" marL="0" rtl="0" algn="l">
              <a:lnSpc>
                <a:spcPct val="100000"/>
              </a:lnSpc>
              <a:spcBef>
                <a:spcPts val="0"/>
              </a:spcBef>
              <a:spcAft>
                <a:spcPts val="0"/>
              </a:spcAft>
              <a:buSzPts val="3600"/>
              <a:buNone/>
            </a:pPr>
            <a:r>
              <a:rPr lang="en-US">
                <a:solidFill>
                  <a:srgbClr val="0070BC"/>
                </a:solidFill>
              </a:rPr>
              <a:t>Method</a:t>
            </a:r>
            <a:endParaRPr/>
          </a:p>
        </p:txBody>
      </p:sp>
      <p:sp>
        <p:nvSpPr>
          <p:cNvPr id="127" name="Google Shape;127;p7"/>
          <p:cNvSpPr txBox="1"/>
          <p:nvPr>
            <p:ph idx="1" type="subTitle"/>
          </p:nvPr>
        </p:nvSpPr>
        <p:spPr>
          <a:xfrm>
            <a:off x="582525" y="322725"/>
            <a:ext cx="6837000" cy="357600"/>
          </a:xfrm>
          <a:prstGeom prst="rect">
            <a:avLst/>
          </a:prstGeom>
          <a:noFill/>
          <a:ln>
            <a:noFill/>
          </a:ln>
        </p:spPr>
        <p:txBody>
          <a:bodyPr anchorCtr="0" anchor="ctr" bIns="45700" lIns="45700" spcFirstLastPara="1" rIns="45700" wrap="square" tIns="45700">
            <a:noAutofit/>
          </a:bodyPr>
          <a:lstStyle/>
          <a:p>
            <a:pPr indent="0" lvl="0" marL="0" rtl="0" algn="l">
              <a:lnSpc>
                <a:spcPct val="120000"/>
              </a:lnSpc>
              <a:spcBef>
                <a:spcPts val="800"/>
              </a:spcBef>
              <a:spcAft>
                <a:spcPts val="0"/>
              </a:spcAft>
              <a:buSzPts val="2000"/>
              <a:buNone/>
            </a:pPr>
            <a:r>
              <a:rPr lang="en-US"/>
              <a:t>Methodology</a:t>
            </a:r>
            <a:endParaRPr/>
          </a:p>
        </p:txBody>
      </p:sp>
      <p:sp>
        <p:nvSpPr>
          <p:cNvPr id="128" name="Google Shape;128;p7"/>
          <p:cNvSpPr txBox="1"/>
          <p:nvPr>
            <p:ph idx="2" type="body"/>
          </p:nvPr>
        </p:nvSpPr>
        <p:spPr>
          <a:xfrm>
            <a:off x="615409" y="1435527"/>
            <a:ext cx="10170619" cy="4971077"/>
          </a:xfrm>
          <a:prstGeom prst="rect">
            <a:avLst/>
          </a:prstGeom>
          <a:noFill/>
          <a:ln>
            <a:noFill/>
          </a:ln>
        </p:spPr>
        <p:txBody>
          <a:bodyPr anchorCtr="0" anchor="t" bIns="45700" lIns="45700" spcFirstLastPara="1" rIns="45700" wrap="square" tIns="45700">
            <a:noAutofit/>
          </a:bodyPr>
          <a:lstStyle/>
          <a:p>
            <a:pPr indent="0" lvl="0" marL="0" rtl="0" algn="l">
              <a:lnSpc>
                <a:spcPct val="120000"/>
              </a:lnSpc>
              <a:spcBef>
                <a:spcPts val="800"/>
              </a:spcBef>
              <a:spcAft>
                <a:spcPts val="0"/>
              </a:spcAft>
              <a:buSzPts val="2000"/>
              <a:buNone/>
            </a:pPr>
            <a:r>
              <a:rPr b="0" lang="en-US">
                <a:highlight>
                  <a:srgbClr val="FFFFFF"/>
                </a:highlight>
              </a:rPr>
              <a:t>We conducted a comparative analysis of sites in government, banking, student loan, and insurance industries since they serve as a good model for the VA.gov use cases. We also included a few sites outside of these sectors since we've heard Veterans mention them repeatedly in research studies. </a:t>
            </a:r>
            <a:br>
              <a:rPr b="0" lang="en-US">
                <a:highlight>
                  <a:srgbClr val="FFFFFF"/>
                </a:highlight>
              </a:rPr>
            </a:br>
            <a:br>
              <a:rPr b="0" lang="en-US">
                <a:highlight>
                  <a:srgbClr val="FFFFFF"/>
                </a:highlight>
              </a:rPr>
            </a:br>
            <a:r>
              <a:rPr b="0" lang="en-US">
                <a:highlight>
                  <a:srgbClr val="FFFFFF"/>
                </a:highlight>
              </a:rPr>
              <a:t>The scope of this research was limited to desktop and mobile versions of sites (not apps).</a:t>
            </a:r>
            <a:br>
              <a:rPr b="0" lang="en-US">
                <a:highlight>
                  <a:srgbClr val="FFFFFF"/>
                </a:highlight>
              </a:rPr>
            </a:br>
            <a:br>
              <a:rPr b="0" lang="en-US">
                <a:highlight>
                  <a:srgbClr val="FFFFFF"/>
                </a:highlight>
              </a:rPr>
            </a:br>
            <a:r>
              <a:rPr b="0" lang="en-US">
                <a:highlight>
                  <a:srgbClr val="FFFFFF"/>
                </a:highlight>
              </a:rPr>
              <a:t>We used our own accounts to log in when possible, and otherwise solicited screenshots from colleagues. To learn about GOV.uk's account experience, we conducted a semi-structured interview with a Senior UX Designer on their Account Experience team.</a:t>
            </a:r>
            <a:endParaRPr/>
          </a:p>
          <a:p>
            <a:pPr indent="0" lvl="0" marL="0" rtl="0" algn="l">
              <a:lnSpc>
                <a:spcPct val="120000"/>
              </a:lnSpc>
              <a:spcBef>
                <a:spcPts val="800"/>
              </a:spcBef>
              <a:spcAft>
                <a:spcPts val="0"/>
              </a:spcAft>
              <a:buSzPts val="2000"/>
              <a:buNone/>
            </a:pPr>
            <a:r>
              <a:t/>
            </a:r>
            <a:endParaRPr b="0">
              <a:highlight>
                <a:srgbClr val="FFFFFF"/>
              </a:highligh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8"/>
          <p:cNvSpPr txBox="1"/>
          <p:nvPr>
            <p:ph type="title"/>
          </p:nvPr>
        </p:nvSpPr>
        <p:spPr>
          <a:xfrm>
            <a:off x="613175" y="680400"/>
            <a:ext cx="10054800" cy="673500"/>
          </a:xfrm>
          <a:prstGeom prst="rect">
            <a:avLst/>
          </a:prstGeom>
          <a:noFill/>
          <a:ln>
            <a:noFill/>
          </a:ln>
        </p:spPr>
        <p:txBody>
          <a:bodyPr anchorCtr="0" anchor="t" bIns="45700" lIns="45700" spcFirstLastPara="1" rIns="45700" wrap="square" tIns="45700">
            <a:noAutofit/>
          </a:bodyPr>
          <a:lstStyle/>
          <a:p>
            <a:pPr indent="0" lvl="0" marL="0" rtl="0" algn="l">
              <a:lnSpc>
                <a:spcPct val="100000"/>
              </a:lnSpc>
              <a:spcBef>
                <a:spcPts val="0"/>
              </a:spcBef>
              <a:spcAft>
                <a:spcPts val="0"/>
              </a:spcAft>
              <a:buSzPts val="3600"/>
              <a:buNone/>
            </a:pPr>
            <a:r>
              <a:rPr lang="en-US"/>
              <a:t>Research questions</a:t>
            </a:r>
            <a:endParaRPr/>
          </a:p>
        </p:txBody>
      </p:sp>
      <p:sp>
        <p:nvSpPr>
          <p:cNvPr id="135" name="Google Shape;135;p8"/>
          <p:cNvSpPr txBox="1"/>
          <p:nvPr>
            <p:ph idx="1" type="subTitle"/>
          </p:nvPr>
        </p:nvSpPr>
        <p:spPr>
          <a:xfrm>
            <a:off x="582525" y="322725"/>
            <a:ext cx="6837000" cy="357600"/>
          </a:xfrm>
          <a:prstGeom prst="rect">
            <a:avLst/>
          </a:prstGeom>
          <a:noFill/>
          <a:ln>
            <a:noFill/>
          </a:ln>
        </p:spPr>
        <p:txBody>
          <a:bodyPr anchorCtr="0" anchor="ctr" bIns="45700" lIns="45700" spcFirstLastPara="1" rIns="45700" wrap="square" tIns="45700">
            <a:noAutofit/>
          </a:bodyPr>
          <a:lstStyle/>
          <a:p>
            <a:pPr indent="0" lvl="0" marL="0" rtl="0" algn="l">
              <a:lnSpc>
                <a:spcPct val="120000"/>
              </a:lnSpc>
              <a:spcBef>
                <a:spcPts val="800"/>
              </a:spcBef>
              <a:spcAft>
                <a:spcPts val="0"/>
              </a:spcAft>
              <a:buSzPts val="2000"/>
              <a:buNone/>
            </a:pPr>
            <a:r>
              <a:rPr lang="en-US"/>
              <a:t>Methodology</a:t>
            </a:r>
            <a:endParaRPr/>
          </a:p>
        </p:txBody>
      </p:sp>
      <p:sp>
        <p:nvSpPr>
          <p:cNvPr id="136" name="Google Shape;136;p8"/>
          <p:cNvSpPr txBox="1"/>
          <p:nvPr>
            <p:ph idx="2" type="body"/>
          </p:nvPr>
        </p:nvSpPr>
        <p:spPr>
          <a:xfrm>
            <a:off x="416530" y="1517463"/>
            <a:ext cx="11278396" cy="4307400"/>
          </a:xfrm>
          <a:prstGeom prst="rect">
            <a:avLst/>
          </a:prstGeom>
          <a:noFill/>
          <a:ln>
            <a:noFill/>
          </a:ln>
        </p:spPr>
        <p:txBody>
          <a:bodyPr anchorCtr="0" anchor="t" bIns="45700" lIns="45700" spcFirstLastPara="1" rIns="45700" wrap="square" tIns="45700">
            <a:noAutofit/>
          </a:bodyPr>
          <a:lstStyle/>
          <a:p>
            <a:pPr indent="-457200" lvl="0" marL="685800" rtl="0" algn="l">
              <a:lnSpc>
                <a:spcPct val="120000"/>
              </a:lnSpc>
              <a:spcBef>
                <a:spcPts val="800"/>
              </a:spcBef>
              <a:spcAft>
                <a:spcPts val="0"/>
              </a:spcAft>
              <a:buSzPts val="2000"/>
              <a:buAutoNum type="arabicPeriod"/>
            </a:pPr>
            <a:r>
              <a:rPr b="0" lang="en-US" sz="1800">
                <a:extLst>
                  <a:ext uri="http://customooxmlschemas.google.com/">
                    <go:slidesCustomData xmlns:go="http://customooxmlschemas.google.com/" textRoundtripDataId="0"/>
                  </a:ext>
                </a:extLst>
              </a:rPr>
              <a:t>What, if anything, is</a:t>
            </a:r>
            <a:r>
              <a:rPr b="0" lang="en-US" sz="1800"/>
              <a:t> different about personalization of civic services compared to the private sector (banking, insurance)?</a:t>
            </a:r>
            <a:endParaRPr sz="1800"/>
          </a:p>
          <a:p>
            <a:pPr indent="-457200" lvl="0" marL="685800" rtl="0" algn="l">
              <a:lnSpc>
                <a:spcPct val="120000"/>
              </a:lnSpc>
              <a:spcBef>
                <a:spcPts val="800"/>
              </a:spcBef>
              <a:spcAft>
                <a:spcPts val="0"/>
              </a:spcAft>
              <a:buSzPts val="2000"/>
              <a:buAutoNum type="arabicPeriod"/>
            </a:pPr>
            <a:r>
              <a:rPr b="0" lang="en-US" sz="1800"/>
              <a:t>What information about users do sites commonly show in a logged-in state?</a:t>
            </a:r>
            <a:endParaRPr sz="1800"/>
          </a:p>
          <a:p>
            <a:pPr indent="-457200" lvl="0" marL="685800" rtl="0" algn="l">
              <a:lnSpc>
                <a:spcPct val="120000"/>
              </a:lnSpc>
              <a:spcBef>
                <a:spcPts val="800"/>
              </a:spcBef>
              <a:spcAft>
                <a:spcPts val="0"/>
              </a:spcAft>
              <a:buSzPts val="2000"/>
              <a:buAutoNum type="arabicPeriod"/>
            </a:pPr>
            <a:r>
              <a:rPr b="0" lang="en-US" sz="1800"/>
              <a:t>How do the conventions we see align with what we're doing on VA.gov, especially when it comes to profile IA and terminology?</a:t>
            </a:r>
            <a:endParaRPr b="0" sz="1800"/>
          </a:p>
          <a:p>
            <a:pPr indent="-457200" lvl="0" marL="685800" rtl="0" algn="l">
              <a:lnSpc>
                <a:spcPct val="120000"/>
              </a:lnSpc>
              <a:spcBef>
                <a:spcPts val="800"/>
              </a:spcBef>
              <a:spcAft>
                <a:spcPts val="0"/>
              </a:spcAft>
              <a:buSzPts val="2000"/>
              <a:buAutoNum type="arabicPeriod"/>
            </a:pPr>
            <a:r>
              <a:rPr b="0" lang="en-US" sz="1800"/>
              <a:t>How do sites encourage profile completeness?</a:t>
            </a:r>
            <a:endParaRPr sz="1800"/>
          </a:p>
          <a:p>
            <a:pPr indent="-457200" lvl="0" marL="685800" rtl="0" algn="l">
              <a:lnSpc>
                <a:spcPct val="120000"/>
              </a:lnSpc>
              <a:spcBef>
                <a:spcPts val="800"/>
              </a:spcBef>
              <a:spcAft>
                <a:spcPts val="0"/>
              </a:spcAft>
              <a:buSzPts val="2000"/>
              <a:buAutoNum type="arabicPeriod"/>
            </a:pPr>
            <a:r>
              <a:rPr b="0" lang="en-US" sz="1800"/>
              <a:t>How do sites handle removing/deleting profile information?</a:t>
            </a:r>
            <a:endParaRPr sz="1800"/>
          </a:p>
          <a:p>
            <a:pPr indent="-457200" lvl="0" marL="685800" rtl="0" algn="l">
              <a:lnSpc>
                <a:spcPct val="120000"/>
              </a:lnSpc>
              <a:spcBef>
                <a:spcPts val="800"/>
              </a:spcBef>
              <a:spcAft>
                <a:spcPts val="0"/>
              </a:spcAft>
              <a:buSzPts val="2000"/>
              <a:buAutoNum type="arabicPeriod"/>
            </a:pPr>
            <a:r>
              <a:rPr b="0" lang="en-US" sz="1800"/>
              <a:t>What are other governments doing?</a:t>
            </a:r>
            <a:endParaRPr sz="1800">
              <a:extLst>
                <a:ext uri="http://customooxmlschemas.google.com/">
                  <go:slidesCustomData xmlns:go="http://customooxmlschemas.google.com/" textRoundtripDataId="1"/>
                </a:ext>
              </a:extLst>
            </a:endParaRPr>
          </a:p>
          <a:p>
            <a:pPr indent="-330200" lvl="0" marL="457200" rtl="0" algn="l">
              <a:lnSpc>
                <a:spcPct val="120000"/>
              </a:lnSpc>
              <a:spcBef>
                <a:spcPts val="800"/>
              </a:spcBef>
              <a:spcAft>
                <a:spcPts val="0"/>
              </a:spcAft>
              <a:buSzPts val="2000"/>
              <a:buNone/>
            </a:pPr>
            <a:r>
              <a:t/>
            </a:r>
            <a:endParaRPr b="0" sz="18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9"/>
          <p:cNvSpPr txBox="1"/>
          <p:nvPr>
            <p:ph type="title"/>
          </p:nvPr>
        </p:nvSpPr>
        <p:spPr>
          <a:xfrm>
            <a:off x="613175" y="680400"/>
            <a:ext cx="10054800" cy="673500"/>
          </a:xfrm>
          <a:prstGeom prst="rect">
            <a:avLst/>
          </a:prstGeom>
          <a:noFill/>
          <a:ln>
            <a:noFill/>
          </a:ln>
        </p:spPr>
        <p:txBody>
          <a:bodyPr anchorCtr="0" anchor="t" bIns="45700" lIns="45700" spcFirstLastPara="1" rIns="45700" wrap="square" tIns="45700">
            <a:noAutofit/>
          </a:bodyPr>
          <a:lstStyle/>
          <a:p>
            <a:pPr indent="0" lvl="0" marL="0" rtl="0" algn="l">
              <a:lnSpc>
                <a:spcPct val="100000"/>
              </a:lnSpc>
              <a:spcBef>
                <a:spcPts val="0"/>
              </a:spcBef>
              <a:spcAft>
                <a:spcPts val="0"/>
              </a:spcAft>
              <a:buSzPts val="3600"/>
              <a:buNone/>
            </a:pPr>
            <a:r>
              <a:rPr lang="en-US"/>
              <a:t>Reviewed websites</a:t>
            </a:r>
            <a:endParaRPr/>
          </a:p>
        </p:txBody>
      </p:sp>
      <p:sp>
        <p:nvSpPr>
          <p:cNvPr id="143" name="Google Shape;143;p9"/>
          <p:cNvSpPr txBox="1"/>
          <p:nvPr>
            <p:ph idx="1" type="subTitle"/>
          </p:nvPr>
        </p:nvSpPr>
        <p:spPr>
          <a:xfrm>
            <a:off x="582525" y="322725"/>
            <a:ext cx="6837000" cy="357600"/>
          </a:xfrm>
          <a:prstGeom prst="rect">
            <a:avLst/>
          </a:prstGeom>
          <a:noFill/>
          <a:ln>
            <a:noFill/>
          </a:ln>
        </p:spPr>
        <p:txBody>
          <a:bodyPr anchorCtr="0" anchor="ctr" bIns="45700" lIns="45700" spcFirstLastPara="1" rIns="45700" wrap="square" tIns="45700">
            <a:noAutofit/>
          </a:bodyPr>
          <a:lstStyle/>
          <a:p>
            <a:pPr indent="0" lvl="0" marL="0" rtl="0" algn="l">
              <a:lnSpc>
                <a:spcPct val="120000"/>
              </a:lnSpc>
              <a:spcBef>
                <a:spcPts val="800"/>
              </a:spcBef>
              <a:spcAft>
                <a:spcPts val="0"/>
              </a:spcAft>
              <a:buSzPts val="2000"/>
              <a:buNone/>
            </a:pPr>
            <a:r>
              <a:rPr lang="en-US"/>
              <a:t>Methodology</a:t>
            </a:r>
            <a:endParaRPr/>
          </a:p>
        </p:txBody>
      </p:sp>
      <p:sp>
        <p:nvSpPr>
          <p:cNvPr id="144" name="Google Shape;144;p9"/>
          <p:cNvSpPr txBox="1"/>
          <p:nvPr>
            <p:ph idx="2" type="body"/>
          </p:nvPr>
        </p:nvSpPr>
        <p:spPr>
          <a:xfrm>
            <a:off x="670530" y="1378173"/>
            <a:ext cx="9443042" cy="775981"/>
          </a:xfrm>
          <a:prstGeom prst="rect">
            <a:avLst/>
          </a:prstGeom>
          <a:noFill/>
          <a:ln>
            <a:noFill/>
          </a:ln>
        </p:spPr>
        <p:txBody>
          <a:bodyPr anchorCtr="0" anchor="t" bIns="45700" lIns="45700" spcFirstLastPara="1" rIns="45700" wrap="square" tIns="45700">
            <a:noAutofit/>
          </a:bodyPr>
          <a:lstStyle/>
          <a:p>
            <a:pPr indent="0" lvl="0" marL="0" rtl="0" algn="l">
              <a:lnSpc>
                <a:spcPct val="120000"/>
              </a:lnSpc>
              <a:spcBef>
                <a:spcPts val="800"/>
              </a:spcBef>
              <a:spcAft>
                <a:spcPts val="0"/>
              </a:spcAft>
              <a:buSzPts val="2000"/>
              <a:buNone/>
            </a:pPr>
            <a:r>
              <a:rPr b="0" lang="en-US" sz="1800"/>
              <a:t>We first planned our research by categories and tasks we wanted to evaluate.  Then, we identified sites that made sense to look at based on those groupings:</a:t>
            </a:r>
            <a:endParaRPr/>
          </a:p>
          <a:p>
            <a:pPr indent="0" lvl="0" marL="228600" rtl="0" algn="l">
              <a:lnSpc>
                <a:spcPct val="120000"/>
              </a:lnSpc>
              <a:spcBef>
                <a:spcPts val="800"/>
              </a:spcBef>
              <a:spcAft>
                <a:spcPts val="0"/>
              </a:spcAft>
              <a:buSzPts val="2000"/>
              <a:buNone/>
            </a:pPr>
            <a:r>
              <a:t/>
            </a:r>
            <a:endParaRPr b="0" sz="1800"/>
          </a:p>
        </p:txBody>
      </p:sp>
      <p:graphicFrame>
        <p:nvGraphicFramePr>
          <p:cNvPr id="145" name="Google Shape;145;p9"/>
          <p:cNvGraphicFramePr/>
          <p:nvPr/>
        </p:nvGraphicFramePr>
        <p:xfrm>
          <a:off x="1114322" y="2335161"/>
          <a:ext cx="3000000" cy="3000000"/>
        </p:xfrm>
        <a:graphic>
          <a:graphicData uri="http://schemas.openxmlformats.org/drawingml/2006/table">
            <a:tbl>
              <a:tblPr bandRow="1" firstRow="1">
                <a:noFill/>
                <a:tableStyleId>{52E028BB-49B2-416D-9AE5-CBDCE1313ADD}</a:tableStyleId>
              </a:tblPr>
              <a:tblGrid>
                <a:gridCol w="4539225"/>
                <a:gridCol w="4498250"/>
              </a:tblGrid>
              <a:tr h="2209100">
                <a:tc>
                  <a:txBody>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accent6"/>
                          </a:solidFill>
                          <a:latin typeface="Source Sans Pro"/>
                          <a:ea typeface="Source Sans Pro"/>
                          <a:cs typeface="Source Sans Pro"/>
                          <a:sym typeface="Source Sans Pro"/>
                        </a:rPr>
                        <a:t>Manage benefits, claims (view / history)</a:t>
                      </a:r>
                      <a:br>
                        <a:rPr b="1" i="0" lang="en-US" sz="1800" u="none" cap="none" strike="noStrike">
                          <a:solidFill>
                            <a:srgbClr val="081928"/>
                          </a:solidFill>
                          <a:latin typeface="Source Sans Pro"/>
                          <a:ea typeface="Source Sans Pro"/>
                          <a:cs typeface="Source Sans Pro"/>
                          <a:sym typeface="Source Sans Pro"/>
                        </a:rPr>
                      </a:br>
                      <a:endParaRPr sz="1800" u="none" cap="none" strike="noStrike">
                        <a:solidFill>
                          <a:srgbClr val="081928"/>
                        </a:solidFill>
                        <a:latin typeface="Source Sans Pro"/>
                        <a:ea typeface="Source Sans Pro"/>
                        <a:cs typeface="Source Sans Pro"/>
                        <a:sym typeface="Source Sans Pro"/>
                      </a:endParaRPr>
                    </a:p>
                    <a:p>
                      <a:pPr indent="-285750" lvl="0" marL="285750" marR="0" rtl="0" algn="l">
                        <a:lnSpc>
                          <a:spcPct val="100000"/>
                        </a:lnSpc>
                        <a:spcBef>
                          <a:spcPts val="0"/>
                        </a:spcBef>
                        <a:spcAft>
                          <a:spcPts val="0"/>
                        </a:spcAft>
                        <a:buClr>
                          <a:srgbClr val="000000"/>
                        </a:buClr>
                        <a:buSzPts val="1800"/>
                        <a:buFont typeface="Arial"/>
                        <a:buChar char="•"/>
                      </a:pPr>
                      <a:r>
                        <a:rPr b="0" i="0" lang="en-US" sz="1800" u="none" cap="none" strike="noStrike">
                          <a:solidFill>
                            <a:schemeClr val="accent6"/>
                          </a:solidFill>
                          <a:latin typeface="Source Sans Pro"/>
                          <a:ea typeface="Source Sans Pro"/>
                          <a:cs typeface="Source Sans Pro"/>
                          <a:sym typeface="Source Sans Pro"/>
                        </a:rPr>
                        <a:t>CareFirst Blue Cross Blue Shield</a:t>
                      </a:r>
                      <a:endParaRPr sz="1800" u="none" cap="none" strike="noStrike">
                        <a:solidFill>
                          <a:schemeClr val="accent6"/>
                        </a:solidFill>
                        <a:latin typeface="Source Sans Pro"/>
                        <a:ea typeface="Source Sans Pro"/>
                        <a:cs typeface="Source Sans Pro"/>
                        <a:sym typeface="Source Sans Pro"/>
                      </a:endParaRPr>
                    </a:p>
                    <a:p>
                      <a:pPr indent="-285750" lvl="0" marL="285750" marR="0" rtl="0" algn="l">
                        <a:lnSpc>
                          <a:spcPct val="100000"/>
                        </a:lnSpc>
                        <a:spcBef>
                          <a:spcPts val="0"/>
                        </a:spcBef>
                        <a:spcAft>
                          <a:spcPts val="0"/>
                        </a:spcAft>
                        <a:buClr>
                          <a:srgbClr val="000000"/>
                        </a:buClr>
                        <a:buSzPts val="1800"/>
                        <a:buFont typeface="Arial"/>
                        <a:buChar char="•"/>
                      </a:pPr>
                      <a:r>
                        <a:rPr b="0" i="0" lang="en-US" sz="1800" u="none" cap="none" strike="noStrike">
                          <a:solidFill>
                            <a:schemeClr val="accent6"/>
                          </a:solidFill>
                          <a:latin typeface="Source Sans Pro"/>
                          <a:ea typeface="Source Sans Pro"/>
                          <a:cs typeface="Source Sans Pro"/>
                          <a:sym typeface="Source Sans Pro"/>
                        </a:rPr>
                        <a:t>State Farm</a:t>
                      </a:r>
                      <a:endParaRPr sz="1800" u="none" cap="none" strike="noStrike">
                        <a:solidFill>
                          <a:schemeClr val="accent6"/>
                        </a:solidFill>
                        <a:latin typeface="Source Sans Pro"/>
                        <a:ea typeface="Source Sans Pro"/>
                        <a:cs typeface="Source Sans Pro"/>
                        <a:sym typeface="Source Sans Pro"/>
                      </a:endParaRPr>
                    </a:p>
                    <a:p>
                      <a:pPr indent="-285750" lvl="0" marL="285750" marR="0" rtl="0" algn="l">
                        <a:lnSpc>
                          <a:spcPct val="100000"/>
                        </a:lnSpc>
                        <a:spcBef>
                          <a:spcPts val="0"/>
                        </a:spcBef>
                        <a:spcAft>
                          <a:spcPts val="0"/>
                        </a:spcAft>
                        <a:buClr>
                          <a:srgbClr val="000000"/>
                        </a:buClr>
                        <a:buSzPts val="1800"/>
                        <a:buFont typeface="Arial"/>
                        <a:buChar char="•"/>
                      </a:pPr>
                      <a:r>
                        <a:rPr b="0" i="0" lang="en-US" sz="1800" u="none" cap="none" strike="noStrike">
                          <a:solidFill>
                            <a:schemeClr val="accent6"/>
                          </a:solidFill>
                          <a:latin typeface="Source Sans Pro"/>
                          <a:ea typeface="Source Sans Pro"/>
                          <a:cs typeface="Source Sans Pro"/>
                          <a:sym typeface="Source Sans Pro"/>
                        </a:rPr>
                        <a:t>USAA</a:t>
                      </a:r>
                      <a:endParaRPr sz="1800" u="none" cap="none" strike="noStrike">
                        <a:solidFill>
                          <a:schemeClr val="accent6"/>
                        </a:solidFill>
                        <a:latin typeface="Source Sans Pro"/>
                        <a:ea typeface="Source Sans Pro"/>
                        <a:cs typeface="Source Sans Pro"/>
                        <a:sym typeface="Source Sans Pro"/>
                      </a:endParaRPr>
                    </a:p>
                    <a:p>
                      <a:pPr indent="-285750" lvl="0" marL="285750" marR="0" rtl="0" algn="l">
                        <a:lnSpc>
                          <a:spcPct val="100000"/>
                        </a:lnSpc>
                        <a:spcBef>
                          <a:spcPts val="0"/>
                        </a:spcBef>
                        <a:spcAft>
                          <a:spcPts val="0"/>
                        </a:spcAft>
                        <a:buClr>
                          <a:srgbClr val="000000"/>
                        </a:buClr>
                        <a:buSzPts val="1800"/>
                        <a:buFont typeface="Arial"/>
                        <a:buChar char="•"/>
                      </a:pPr>
                      <a:r>
                        <a:rPr b="0" i="0" lang="en-US" sz="1800" u="none" cap="none" strike="noStrike">
                          <a:solidFill>
                            <a:schemeClr val="accent6"/>
                          </a:solidFill>
                          <a:latin typeface="Source Sans Pro"/>
                          <a:ea typeface="Source Sans Pro"/>
                          <a:cs typeface="Source Sans Pro"/>
                          <a:sym typeface="Source Sans Pro"/>
                        </a:rPr>
                        <a:t>Healthcare.gov</a:t>
                      </a:r>
                      <a:endParaRPr sz="1800" u="none" cap="none" strike="noStrike">
                        <a:solidFill>
                          <a:schemeClr val="accent6"/>
                        </a:solidFill>
                        <a:latin typeface="Source Sans Pro"/>
                        <a:ea typeface="Source Sans Pro"/>
                        <a:cs typeface="Source Sans Pro"/>
                        <a:sym typeface="Source Sans Pro"/>
                      </a:endParaRPr>
                    </a:p>
                    <a:p>
                      <a:pPr indent="0" lvl="0" marL="0" marR="0" rtl="0" algn="l">
                        <a:lnSpc>
                          <a:spcPct val="100000"/>
                        </a:lnSpc>
                        <a:spcBef>
                          <a:spcPts val="0"/>
                        </a:spcBef>
                        <a:spcAft>
                          <a:spcPts val="0"/>
                        </a:spcAft>
                        <a:buClr>
                          <a:srgbClr val="000000"/>
                        </a:buClr>
                        <a:buSzPts val="1800"/>
                        <a:buFont typeface="Arial"/>
                        <a:buNone/>
                      </a:pPr>
                      <a:r>
                        <a:t/>
                      </a:r>
                      <a:endParaRPr sz="1800" u="none" cap="none" strike="noStrike">
                        <a:solidFill>
                          <a:schemeClr val="accent6"/>
                        </a:solidFill>
                        <a:latin typeface="Source Sans Pro"/>
                        <a:ea typeface="Source Sans Pro"/>
                        <a:cs typeface="Source Sans Pro"/>
                        <a:sym typeface="Source Sans Pro"/>
                      </a:endParaRPr>
                    </a:p>
                  </a:txBody>
                  <a:tcPr marT="45725" marB="45725" marR="91450" marL="91450">
                    <a:lnL cap="flat" cmpd="sng" w="12700">
                      <a:solidFill>
                        <a:schemeClr val="accent5"/>
                      </a:solidFill>
                      <a:prstDash val="solid"/>
                      <a:round/>
                      <a:headEnd len="sm" w="sm" type="none"/>
                      <a:tailEnd len="sm" w="sm" type="none"/>
                    </a:lnL>
                    <a:lnR cap="flat" cmpd="sng" w="12700">
                      <a:solidFill>
                        <a:schemeClr val="accent5"/>
                      </a:solidFill>
                      <a:prstDash val="solid"/>
                      <a:round/>
                      <a:headEnd len="sm" w="sm" type="none"/>
                      <a:tailEnd len="sm" w="sm" type="none"/>
                    </a:lnR>
                    <a:lnT cap="flat" cmpd="sng" w="12700">
                      <a:solidFill>
                        <a:schemeClr val="accent5"/>
                      </a:solidFill>
                      <a:prstDash val="solid"/>
                      <a:round/>
                      <a:headEnd len="sm" w="sm" type="none"/>
                      <a:tailEnd len="sm" w="sm" type="none"/>
                    </a:lnT>
                    <a:lnB cap="flat" cmpd="sng" w="12700">
                      <a:solidFill>
                        <a:schemeClr val="accent5"/>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accent6"/>
                          </a:solidFill>
                          <a:latin typeface="Source Sans Pro"/>
                          <a:ea typeface="Source Sans Pro"/>
                          <a:cs typeface="Source Sans Pro"/>
                          <a:sym typeface="Source Sans Pro"/>
                        </a:rPr>
                        <a:t>Payments, transactions (view / history)</a:t>
                      </a:r>
                      <a:br>
                        <a:rPr b="1" i="0" lang="en-US" sz="1800" u="none" cap="none" strike="noStrike">
                          <a:solidFill>
                            <a:srgbClr val="081928"/>
                          </a:solidFill>
                          <a:latin typeface="Source Sans Pro"/>
                          <a:ea typeface="Source Sans Pro"/>
                          <a:cs typeface="Source Sans Pro"/>
                          <a:sym typeface="Source Sans Pro"/>
                          <a:extLst>
                            <a:ext uri="http://customooxmlschemas.google.com/">
                              <go:slidesCustomData xmlns:go="http://customooxmlschemas.google.com/" textRoundtripDataId="2"/>
                            </a:ext>
                          </a:extLst>
                        </a:rPr>
                      </a:br>
                      <a:endParaRPr sz="1800" u="none" cap="none" strike="noStrike">
                        <a:solidFill>
                          <a:srgbClr val="081928"/>
                        </a:solidFill>
                        <a:latin typeface="Source Sans Pro"/>
                        <a:ea typeface="Source Sans Pro"/>
                        <a:cs typeface="Source Sans Pro"/>
                        <a:sym typeface="Source Sans Pro"/>
                      </a:endParaRPr>
                    </a:p>
                    <a:p>
                      <a:pPr indent="-285750" lvl="0" marL="285750" marR="0" rtl="0" algn="l">
                        <a:lnSpc>
                          <a:spcPct val="100000"/>
                        </a:lnSpc>
                        <a:spcBef>
                          <a:spcPts val="0"/>
                        </a:spcBef>
                        <a:spcAft>
                          <a:spcPts val="0"/>
                        </a:spcAft>
                        <a:buClr>
                          <a:srgbClr val="000000"/>
                        </a:buClr>
                        <a:buSzPts val="1800"/>
                        <a:buFont typeface="Arial"/>
                        <a:buChar char="•"/>
                      </a:pPr>
                      <a:r>
                        <a:rPr b="0" i="0" lang="en-US" sz="1800" u="none" cap="none" strike="noStrike">
                          <a:solidFill>
                            <a:schemeClr val="accent6"/>
                          </a:solidFill>
                          <a:latin typeface="Source Sans Pro"/>
                          <a:ea typeface="Source Sans Pro"/>
                          <a:cs typeface="Source Sans Pro"/>
                          <a:sym typeface="Source Sans Pro"/>
                        </a:rPr>
                        <a:t>Bank of America / Merrill Lynch</a:t>
                      </a:r>
                      <a:endParaRPr sz="1800" u="none" cap="none" strike="noStrike">
                        <a:solidFill>
                          <a:schemeClr val="accent6"/>
                        </a:solidFill>
                        <a:latin typeface="Source Sans Pro"/>
                        <a:ea typeface="Source Sans Pro"/>
                        <a:cs typeface="Source Sans Pro"/>
                        <a:sym typeface="Source Sans Pro"/>
                      </a:endParaRPr>
                    </a:p>
                    <a:p>
                      <a:pPr indent="-285750" lvl="0" marL="285750" marR="0" rtl="0" algn="l">
                        <a:lnSpc>
                          <a:spcPct val="100000"/>
                        </a:lnSpc>
                        <a:spcBef>
                          <a:spcPts val="0"/>
                        </a:spcBef>
                        <a:spcAft>
                          <a:spcPts val="0"/>
                        </a:spcAft>
                        <a:buClr>
                          <a:srgbClr val="000000"/>
                        </a:buClr>
                        <a:buSzPts val="1800"/>
                        <a:buFont typeface="Arial"/>
                        <a:buChar char="•"/>
                      </a:pPr>
                      <a:r>
                        <a:rPr b="0" i="0" lang="en-US" sz="1800" u="none" cap="none" strike="noStrike">
                          <a:solidFill>
                            <a:schemeClr val="accent6"/>
                          </a:solidFill>
                          <a:latin typeface="Source Sans Pro"/>
                          <a:ea typeface="Source Sans Pro"/>
                          <a:cs typeface="Source Sans Pro"/>
                          <a:sym typeface="Source Sans Pro"/>
                        </a:rPr>
                        <a:t>Fidelity Investments</a:t>
                      </a:r>
                      <a:endParaRPr sz="1800" u="none" cap="none" strike="noStrike">
                        <a:solidFill>
                          <a:schemeClr val="accent6"/>
                        </a:solidFill>
                        <a:latin typeface="Source Sans Pro"/>
                        <a:ea typeface="Source Sans Pro"/>
                        <a:cs typeface="Source Sans Pro"/>
                        <a:sym typeface="Source Sans Pro"/>
                      </a:endParaRPr>
                    </a:p>
                    <a:p>
                      <a:pPr indent="-285750" lvl="0" marL="285750" marR="0" rtl="0" algn="l">
                        <a:lnSpc>
                          <a:spcPct val="100000"/>
                        </a:lnSpc>
                        <a:spcBef>
                          <a:spcPts val="0"/>
                        </a:spcBef>
                        <a:spcAft>
                          <a:spcPts val="0"/>
                        </a:spcAft>
                        <a:buClr>
                          <a:srgbClr val="000000"/>
                        </a:buClr>
                        <a:buSzPts val="1800"/>
                        <a:buFont typeface="Arial"/>
                        <a:buChar char="•"/>
                      </a:pPr>
                      <a:r>
                        <a:rPr b="0" i="0" lang="en-US" sz="1800" u="none" cap="none" strike="noStrike">
                          <a:solidFill>
                            <a:schemeClr val="accent6"/>
                          </a:solidFill>
                          <a:latin typeface="Source Sans Pro"/>
                          <a:ea typeface="Source Sans Pro"/>
                          <a:cs typeface="Source Sans Pro"/>
                          <a:sym typeface="Source Sans Pro"/>
                        </a:rPr>
                        <a:t>Chase</a:t>
                      </a:r>
                      <a:endParaRPr sz="1800" u="none" cap="none" strike="noStrike">
                        <a:solidFill>
                          <a:schemeClr val="accent6"/>
                        </a:solidFill>
                        <a:latin typeface="Source Sans Pro"/>
                        <a:ea typeface="Source Sans Pro"/>
                        <a:cs typeface="Source Sans Pro"/>
                        <a:sym typeface="Source Sans Pro"/>
                      </a:endParaRPr>
                    </a:p>
                    <a:p>
                      <a:pPr indent="-285750" lvl="0" marL="285750" marR="0" rtl="0" algn="l">
                        <a:lnSpc>
                          <a:spcPct val="100000"/>
                        </a:lnSpc>
                        <a:spcBef>
                          <a:spcPts val="0"/>
                        </a:spcBef>
                        <a:spcAft>
                          <a:spcPts val="0"/>
                        </a:spcAft>
                        <a:buClr>
                          <a:srgbClr val="000000"/>
                        </a:buClr>
                        <a:buSzPts val="1800"/>
                        <a:buFont typeface="Arial"/>
                        <a:buChar char="•"/>
                      </a:pPr>
                      <a:r>
                        <a:rPr b="0" i="0" lang="en-US" sz="1800" u="none" cap="none" strike="noStrike">
                          <a:solidFill>
                            <a:schemeClr val="accent6"/>
                          </a:solidFill>
                          <a:latin typeface="Source Sans Pro"/>
                          <a:ea typeface="Source Sans Pro"/>
                          <a:cs typeface="Source Sans Pro"/>
                          <a:sym typeface="Source Sans Pro"/>
                        </a:rPr>
                        <a:t>Citicards</a:t>
                      </a:r>
                      <a:endParaRPr sz="1800" u="none" cap="none" strike="noStrike">
                        <a:solidFill>
                          <a:schemeClr val="accent6"/>
                        </a:solidFill>
                        <a:latin typeface="Source Sans Pro"/>
                        <a:ea typeface="Source Sans Pro"/>
                        <a:cs typeface="Source Sans Pro"/>
                        <a:sym typeface="Source Sans Pro"/>
                      </a:endParaRPr>
                    </a:p>
                    <a:p>
                      <a:pPr indent="-285750" lvl="0" marL="285750" marR="0" rtl="0" algn="l">
                        <a:lnSpc>
                          <a:spcPct val="100000"/>
                        </a:lnSpc>
                        <a:spcBef>
                          <a:spcPts val="0"/>
                        </a:spcBef>
                        <a:spcAft>
                          <a:spcPts val="0"/>
                        </a:spcAft>
                        <a:buClr>
                          <a:srgbClr val="000000"/>
                        </a:buClr>
                        <a:buSzPts val="1800"/>
                        <a:buFont typeface="Arial"/>
                        <a:buChar char="•"/>
                      </a:pPr>
                      <a:r>
                        <a:rPr b="0" i="0" lang="en-US" sz="1800" u="none" cap="none" strike="noStrike">
                          <a:solidFill>
                            <a:schemeClr val="accent6"/>
                          </a:solidFill>
                          <a:latin typeface="Source Sans Pro"/>
                          <a:ea typeface="Source Sans Pro"/>
                          <a:cs typeface="Source Sans Pro"/>
                          <a:sym typeface="Source Sans Pro"/>
                        </a:rPr>
                        <a:t>Federal Student Aid</a:t>
                      </a:r>
                      <a:endParaRPr sz="1800" u="none" cap="none" strike="noStrike">
                        <a:solidFill>
                          <a:schemeClr val="accent6"/>
                        </a:solidFill>
                        <a:latin typeface="Source Sans Pro"/>
                        <a:ea typeface="Source Sans Pro"/>
                        <a:cs typeface="Source Sans Pro"/>
                        <a:sym typeface="Source Sans Pro"/>
                      </a:endParaRPr>
                    </a:p>
                    <a:p>
                      <a:pPr indent="0" lvl="0" marL="0" marR="0" rtl="0" algn="l">
                        <a:lnSpc>
                          <a:spcPct val="100000"/>
                        </a:lnSpc>
                        <a:spcBef>
                          <a:spcPts val="0"/>
                        </a:spcBef>
                        <a:spcAft>
                          <a:spcPts val="0"/>
                        </a:spcAft>
                        <a:buClr>
                          <a:srgbClr val="000000"/>
                        </a:buClr>
                        <a:buSzPts val="1800"/>
                        <a:buFont typeface="Arial"/>
                        <a:buNone/>
                      </a:pPr>
                      <a:r>
                        <a:t/>
                      </a:r>
                      <a:endParaRPr sz="1800" u="none" cap="none" strike="noStrike">
                        <a:solidFill>
                          <a:schemeClr val="accent6"/>
                        </a:solidFill>
                        <a:latin typeface="Source Sans Pro"/>
                        <a:ea typeface="Source Sans Pro"/>
                        <a:cs typeface="Source Sans Pro"/>
                        <a:sym typeface="Source Sans Pro"/>
                      </a:endParaRPr>
                    </a:p>
                  </a:txBody>
                  <a:tcPr marT="45725" marB="45725" marR="91450" marL="91450">
                    <a:lnL cap="flat" cmpd="sng" w="12700">
                      <a:solidFill>
                        <a:schemeClr val="accent5"/>
                      </a:solidFill>
                      <a:prstDash val="solid"/>
                      <a:round/>
                      <a:headEnd len="sm" w="sm" type="none"/>
                      <a:tailEnd len="sm" w="sm" type="none"/>
                    </a:lnL>
                    <a:lnR cap="flat" cmpd="sng" w="12700">
                      <a:solidFill>
                        <a:schemeClr val="accent5"/>
                      </a:solidFill>
                      <a:prstDash val="solid"/>
                      <a:round/>
                      <a:headEnd len="sm" w="sm" type="none"/>
                      <a:tailEnd len="sm" w="sm" type="none"/>
                    </a:lnR>
                    <a:lnT cap="flat" cmpd="sng" w="12700">
                      <a:solidFill>
                        <a:schemeClr val="accent5"/>
                      </a:solidFill>
                      <a:prstDash val="solid"/>
                      <a:round/>
                      <a:headEnd len="sm" w="sm" type="none"/>
                      <a:tailEnd len="sm" w="sm" type="none"/>
                    </a:lnT>
                    <a:lnB cap="flat" cmpd="sng" w="12700">
                      <a:solidFill>
                        <a:schemeClr val="accent5"/>
                      </a:solidFill>
                      <a:prstDash val="solid"/>
                      <a:round/>
                      <a:headEnd len="sm" w="sm" type="none"/>
                      <a:tailEnd len="sm" w="sm" type="none"/>
                    </a:lnB>
                    <a:solidFill>
                      <a:srgbClr val="FFFFFF"/>
                    </a:solidFill>
                  </a:tcPr>
                </a:tc>
              </a:tr>
              <a:tr h="1944975">
                <a:tc>
                  <a:txBody>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accent6"/>
                          </a:solidFill>
                          <a:latin typeface="Source Sans Pro"/>
                          <a:ea typeface="Source Sans Pro"/>
                          <a:cs typeface="Source Sans Pro"/>
                          <a:sym typeface="Source Sans Pro"/>
                        </a:rPr>
                        <a:t>Government</a:t>
                      </a:r>
                      <a:br>
                        <a:rPr b="1" i="0" lang="en-US" sz="1800" u="none" cap="none" strike="noStrike">
                          <a:solidFill>
                            <a:srgbClr val="081928"/>
                          </a:solidFill>
                          <a:latin typeface="Source Sans Pro"/>
                          <a:ea typeface="Source Sans Pro"/>
                          <a:cs typeface="Source Sans Pro"/>
                          <a:sym typeface="Source Sans Pro"/>
                        </a:rPr>
                      </a:br>
                      <a:endParaRPr sz="1800" u="none" cap="none" strike="noStrike">
                        <a:solidFill>
                          <a:srgbClr val="081928"/>
                        </a:solidFill>
                        <a:latin typeface="Source Sans Pro"/>
                        <a:ea typeface="Source Sans Pro"/>
                        <a:cs typeface="Source Sans Pro"/>
                        <a:sym typeface="Source Sans Pro"/>
                      </a:endParaRPr>
                    </a:p>
                    <a:p>
                      <a:pPr indent="-285750" lvl="0" marL="285750" marR="0" rtl="0" algn="l">
                        <a:lnSpc>
                          <a:spcPct val="100000"/>
                        </a:lnSpc>
                        <a:spcBef>
                          <a:spcPts val="0"/>
                        </a:spcBef>
                        <a:spcAft>
                          <a:spcPts val="0"/>
                        </a:spcAft>
                        <a:buClr>
                          <a:srgbClr val="000000"/>
                        </a:buClr>
                        <a:buSzPts val="1800"/>
                        <a:buFont typeface="Arial"/>
                        <a:buChar char="•"/>
                      </a:pPr>
                      <a:r>
                        <a:rPr b="0" i="0" lang="en-US" sz="1800" u="none" cap="none" strike="noStrike">
                          <a:solidFill>
                            <a:schemeClr val="accent6"/>
                          </a:solidFill>
                          <a:latin typeface="Source Sans Pro"/>
                          <a:ea typeface="Source Sans Pro"/>
                          <a:cs typeface="Source Sans Pro"/>
                          <a:sym typeface="Source Sans Pro"/>
                        </a:rPr>
                        <a:t>USA Jobs / Login.gov</a:t>
                      </a:r>
                      <a:endParaRPr sz="1800" u="none" cap="none" strike="noStrike">
                        <a:solidFill>
                          <a:schemeClr val="accent6"/>
                        </a:solidFill>
                        <a:latin typeface="Source Sans Pro"/>
                        <a:ea typeface="Source Sans Pro"/>
                        <a:cs typeface="Source Sans Pro"/>
                        <a:sym typeface="Source Sans Pro"/>
                      </a:endParaRPr>
                    </a:p>
                    <a:p>
                      <a:pPr indent="-285750" lvl="0" marL="285750" marR="0" rtl="0" algn="l">
                        <a:lnSpc>
                          <a:spcPct val="100000"/>
                        </a:lnSpc>
                        <a:spcBef>
                          <a:spcPts val="0"/>
                        </a:spcBef>
                        <a:spcAft>
                          <a:spcPts val="0"/>
                        </a:spcAft>
                        <a:buClr>
                          <a:srgbClr val="000000"/>
                        </a:buClr>
                        <a:buSzPts val="1800"/>
                        <a:buFont typeface="Arial"/>
                        <a:buChar char="•"/>
                      </a:pPr>
                      <a:r>
                        <a:rPr b="0" i="0" lang="en-US" sz="1800" u="none" cap="none" strike="noStrike">
                          <a:solidFill>
                            <a:schemeClr val="accent6"/>
                          </a:solidFill>
                          <a:latin typeface="Source Sans Pro"/>
                          <a:ea typeface="Source Sans Pro"/>
                          <a:cs typeface="Source Sans Pro"/>
                          <a:sym typeface="Source Sans Pro"/>
                        </a:rPr>
                        <a:t>Global Entry</a:t>
                      </a:r>
                      <a:endParaRPr sz="1800" u="none" cap="none" strike="noStrike">
                        <a:solidFill>
                          <a:schemeClr val="accent6"/>
                        </a:solidFill>
                        <a:latin typeface="Source Sans Pro"/>
                        <a:ea typeface="Source Sans Pro"/>
                        <a:cs typeface="Source Sans Pro"/>
                        <a:sym typeface="Source Sans Pro"/>
                      </a:endParaRPr>
                    </a:p>
                    <a:p>
                      <a:pPr indent="-285750" lvl="0" marL="285750" marR="0" rtl="0" algn="l">
                        <a:lnSpc>
                          <a:spcPct val="100000"/>
                        </a:lnSpc>
                        <a:spcBef>
                          <a:spcPts val="0"/>
                        </a:spcBef>
                        <a:spcAft>
                          <a:spcPts val="0"/>
                        </a:spcAft>
                        <a:buClr>
                          <a:srgbClr val="000000"/>
                        </a:buClr>
                        <a:buSzPts val="1800"/>
                        <a:buFont typeface="Arial"/>
                        <a:buChar char="•"/>
                      </a:pPr>
                      <a:r>
                        <a:rPr b="0" i="0" lang="en-US" sz="1800" u="none" cap="none" strike="noStrike">
                          <a:solidFill>
                            <a:schemeClr val="accent6"/>
                          </a:solidFill>
                          <a:latin typeface="Source Sans Pro"/>
                          <a:ea typeface="Source Sans Pro"/>
                          <a:cs typeface="Source Sans Pro"/>
                          <a:sym typeface="Source Sans Pro"/>
                        </a:rPr>
                        <a:t>GOV.uk</a:t>
                      </a:r>
                      <a:endParaRPr/>
                    </a:p>
                    <a:p>
                      <a:pPr indent="0" lvl="0" marL="0" marR="0" rtl="0" algn="l">
                        <a:lnSpc>
                          <a:spcPct val="100000"/>
                        </a:lnSpc>
                        <a:spcBef>
                          <a:spcPts val="0"/>
                        </a:spcBef>
                        <a:spcAft>
                          <a:spcPts val="0"/>
                        </a:spcAft>
                        <a:buClr>
                          <a:srgbClr val="000000"/>
                        </a:buClr>
                        <a:buSzPts val="1800"/>
                        <a:buFont typeface="Arial"/>
                        <a:buNone/>
                      </a:pPr>
                      <a:r>
                        <a:t/>
                      </a:r>
                      <a:endParaRPr sz="1800" u="none" cap="none" strike="noStrike">
                        <a:solidFill>
                          <a:schemeClr val="accent6"/>
                        </a:solidFill>
                        <a:latin typeface="Source Sans Pro"/>
                        <a:ea typeface="Source Sans Pro"/>
                        <a:cs typeface="Source Sans Pro"/>
                        <a:sym typeface="Source Sans Pro"/>
                      </a:endParaRPr>
                    </a:p>
                  </a:txBody>
                  <a:tcPr marT="45725" marB="45725" marR="91450" marL="91450">
                    <a:lnL cap="flat" cmpd="sng" w="12700">
                      <a:solidFill>
                        <a:schemeClr val="accent5"/>
                      </a:solidFill>
                      <a:prstDash val="solid"/>
                      <a:round/>
                      <a:headEnd len="sm" w="sm" type="none"/>
                      <a:tailEnd len="sm" w="sm" type="none"/>
                    </a:lnL>
                    <a:lnR cap="flat" cmpd="sng" w="12700">
                      <a:solidFill>
                        <a:schemeClr val="accent5"/>
                      </a:solidFill>
                      <a:prstDash val="solid"/>
                      <a:round/>
                      <a:headEnd len="sm" w="sm" type="none"/>
                      <a:tailEnd len="sm" w="sm" type="none"/>
                    </a:lnR>
                    <a:lnT cap="flat" cmpd="sng" w="12700">
                      <a:solidFill>
                        <a:schemeClr val="accent5"/>
                      </a:solidFill>
                      <a:prstDash val="solid"/>
                      <a:round/>
                      <a:headEnd len="sm" w="sm" type="none"/>
                      <a:tailEnd len="sm" w="sm" type="none"/>
                    </a:lnT>
                    <a:lnB cap="flat" cmpd="sng" w="12700">
                      <a:solidFill>
                        <a:schemeClr val="accent5"/>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accent6"/>
                          </a:solidFill>
                          <a:latin typeface="Source Sans Pro"/>
                          <a:ea typeface="Source Sans Pro"/>
                          <a:cs typeface="Source Sans Pro"/>
                          <a:sym typeface="Source Sans Pro"/>
                        </a:rPr>
                        <a:t>Personalization, identity*</a:t>
                      </a:r>
                      <a:br>
                        <a:rPr b="1" i="0" lang="en-US" sz="1800" u="none" cap="none" strike="noStrike">
                          <a:solidFill>
                            <a:srgbClr val="081928"/>
                          </a:solidFill>
                          <a:latin typeface="Source Sans Pro"/>
                          <a:ea typeface="Source Sans Pro"/>
                          <a:cs typeface="Source Sans Pro"/>
                          <a:sym typeface="Source Sans Pro"/>
                        </a:rPr>
                      </a:br>
                      <a:endParaRPr sz="1800" u="none" cap="none" strike="noStrike">
                        <a:solidFill>
                          <a:srgbClr val="081928"/>
                        </a:solidFill>
                        <a:latin typeface="Source Sans Pro"/>
                        <a:ea typeface="Source Sans Pro"/>
                        <a:cs typeface="Source Sans Pro"/>
                        <a:sym typeface="Source Sans Pro"/>
                      </a:endParaRPr>
                    </a:p>
                    <a:p>
                      <a:pPr indent="-285750" lvl="0" marL="285750" marR="0" rtl="0" algn="l">
                        <a:lnSpc>
                          <a:spcPct val="100000"/>
                        </a:lnSpc>
                        <a:spcBef>
                          <a:spcPts val="0"/>
                        </a:spcBef>
                        <a:spcAft>
                          <a:spcPts val="0"/>
                        </a:spcAft>
                        <a:buClr>
                          <a:srgbClr val="000000"/>
                        </a:buClr>
                        <a:buSzPts val="1800"/>
                        <a:buFont typeface="Arial"/>
                        <a:buChar char="•"/>
                      </a:pPr>
                      <a:r>
                        <a:rPr b="0" i="0" lang="en-US" sz="1800" u="none" cap="none" strike="noStrike">
                          <a:solidFill>
                            <a:schemeClr val="accent6"/>
                          </a:solidFill>
                          <a:latin typeface="Source Sans Pro"/>
                          <a:ea typeface="Source Sans Pro"/>
                          <a:cs typeface="Source Sans Pro"/>
                          <a:sym typeface="Source Sans Pro"/>
                        </a:rPr>
                        <a:t>Google</a:t>
                      </a:r>
                      <a:endParaRPr sz="1800" u="none" cap="none" strike="noStrike">
                        <a:solidFill>
                          <a:schemeClr val="accent6"/>
                        </a:solidFill>
                        <a:latin typeface="Source Sans Pro"/>
                        <a:ea typeface="Source Sans Pro"/>
                        <a:cs typeface="Source Sans Pro"/>
                        <a:sym typeface="Source Sans Pro"/>
                      </a:endParaRPr>
                    </a:p>
                    <a:p>
                      <a:pPr indent="-285750" lvl="0" marL="285750" marR="0" rtl="0" algn="l">
                        <a:lnSpc>
                          <a:spcPct val="100000"/>
                        </a:lnSpc>
                        <a:spcBef>
                          <a:spcPts val="0"/>
                        </a:spcBef>
                        <a:spcAft>
                          <a:spcPts val="0"/>
                        </a:spcAft>
                        <a:buClr>
                          <a:srgbClr val="000000"/>
                        </a:buClr>
                        <a:buSzPts val="1800"/>
                        <a:buFont typeface="Arial"/>
                        <a:buChar char="•"/>
                      </a:pPr>
                      <a:r>
                        <a:rPr b="0" i="0" lang="en-US" sz="1800" u="none" cap="none" strike="noStrike">
                          <a:solidFill>
                            <a:schemeClr val="accent6"/>
                          </a:solidFill>
                          <a:latin typeface="Source Sans Pro"/>
                          <a:ea typeface="Source Sans Pro"/>
                          <a:cs typeface="Source Sans Pro"/>
                          <a:sym typeface="Source Sans Pro"/>
                        </a:rPr>
                        <a:t>Reddit</a:t>
                      </a:r>
                      <a:endParaRPr sz="1800" u="none" cap="none" strike="noStrike">
                        <a:solidFill>
                          <a:schemeClr val="accent6"/>
                        </a:solidFill>
                        <a:latin typeface="Source Sans Pro"/>
                        <a:ea typeface="Source Sans Pro"/>
                        <a:cs typeface="Source Sans Pro"/>
                        <a:sym typeface="Source Sans Pro"/>
                      </a:endParaRPr>
                    </a:p>
                    <a:p>
                      <a:pPr indent="-285750" lvl="0" marL="285750" marR="0" rtl="0" algn="l">
                        <a:lnSpc>
                          <a:spcPct val="100000"/>
                        </a:lnSpc>
                        <a:spcBef>
                          <a:spcPts val="0"/>
                        </a:spcBef>
                        <a:spcAft>
                          <a:spcPts val="0"/>
                        </a:spcAft>
                        <a:buClr>
                          <a:srgbClr val="000000"/>
                        </a:buClr>
                        <a:buSzPts val="1800"/>
                        <a:buFont typeface="Arial"/>
                        <a:buChar char="•"/>
                      </a:pPr>
                      <a:r>
                        <a:rPr b="0" i="0" lang="en-US" sz="1800" u="none" cap="none" strike="noStrike">
                          <a:solidFill>
                            <a:schemeClr val="accent6"/>
                          </a:solidFill>
                          <a:latin typeface="Source Sans Pro"/>
                          <a:ea typeface="Source Sans Pro"/>
                          <a:cs typeface="Source Sans Pro"/>
                          <a:sym typeface="Source Sans Pro"/>
                        </a:rPr>
                        <a:t>Facebook</a:t>
                      </a:r>
                      <a:endParaRPr sz="1800" u="none" cap="none" strike="noStrike">
                        <a:solidFill>
                          <a:schemeClr val="accent6"/>
                        </a:solidFill>
                        <a:latin typeface="Source Sans Pro"/>
                        <a:ea typeface="Source Sans Pro"/>
                        <a:cs typeface="Source Sans Pro"/>
                        <a:sym typeface="Source Sans Pro"/>
                      </a:endParaRPr>
                    </a:p>
                    <a:p>
                      <a:pPr indent="0" lvl="0" marL="0" marR="0" rtl="0" algn="l">
                        <a:lnSpc>
                          <a:spcPct val="100000"/>
                        </a:lnSpc>
                        <a:spcBef>
                          <a:spcPts val="0"/>
                        </a:spcBef>
                        <a:spcAft>
                          <a:spcPts val="0"/>
                        </a:spcAft>
                        <a:buClr>
                          <a:srgbClr val="000000"/>
                        </a:buClr>
                        <a:buSzPts val="1000"/>
                        <a:buFont typeface="Arial"/>
                        <a:buNone/>
                      </a:pPr>
                      <a:r>
                        <a:t/>
                      </a:r>
                      <a:endParaRPr b="0" i="1" sz="1000" u="none" cap="none" strike="noStrike"/>
                    </a:p>
                    <a:p>
                      <a:pPr indent="0" lvl="0" marL="0" marR="0" rtl="0" algn="l">
                        <a:lnSpc>
                          <a:spcPct val="100000"/>
                        </a:lnSpc>
                        <a:spcBef>
                          <a:spcPts val="0"/>
                        </a:spcBef>
                        <a:spcAft>
                          <a:spcPts val="0"/>
                        </a:spcAft>
                        <a:buClr>
                          <a:srgbClr val="000000"/>
                        </a:buClr>
                        <a:buSzPts val="1000"/>
                        <a:buFont typeface="Arial"/>
                        <a:buNone/>
                      </a:pPr>
                      <a:r>
                        <a:rPr lang="en-US" sz="1000" u="none" cap="none" strike="noStrike">
                          <a:solidFill>
                            <a:schemeClr val="accent6"/>
                          </a:solidFill>
                          <a:latin typeface="Source Sans Pro"/>
                          <a:ea typeface="Source Sans Pro"/>
                          <a:cs typeface="Source Sans Pro"/>
                          <a:sym typeface="Source Sans Pro"/>
                        </a:rPr>
                        <a:t>* In multiple user interviews, </a:t>
                      </a:r>
                      <a:r>
                        <a:rPr b="0" i="0" lang="en-US" sz="1000" u="none" cap="none" strike="noStrike">
                          <a:solidFill>
                            <a:schemeClr val="accent6"/>
                          </a:solidFill>
                        </a:rPr>
                        <a:t>Veterans have stated that they use or reference these sites</a:t>
                      </a:r>
                      <a:endParaRPr i="0" sz="1400" u="none" cap="none" strike="noStrike">
                        <a:solidFill>
                          <a:schemeClr val="accent6"/>
                        </a:solidFill>
                      </a:endParaRPr>
                    </a:p>
                  </a:txBody>
                  <a:tcPr marT="45725" marB="45725" marR="91450" marL="91450">
                    <a:lnL cap="flat" cmpd="sng" w="12700">
                      <a:solidFill>
                        <a:schemeClr val="accent5"/>
                      </a:solidFill>
                      <a:prstDash val="solid"/>
                      <a:round/>
                      <a:headEnd len="sm" w="sm" type="none"/>
                      <a:tailEnd len="sm" w="sm" type="none"/>
                    </a:lnL>
                    <a:lnR cap="flat" cmpd="sng" w="12700">
                      <a:solidFill>
                        <a:schemeClr val="accent5"/>
                      </a:solidFill>
                      <a:prstDash val="solid"/>
                      <a:round/>
                      <a:headEnd len="sm" w="sm" type="none"/>
                      <a:tailEnd len="sm" w="sm" type="none"/>
                    </a:lnR>
                    <a:lnT cap="flat" cmpd="sng" w="12700">
                      <a:solidFill>
                        <a:schemeClr val="accent5"/>
                      </a:solidFill>
                      <a:prstDash val="solid"/>
                      <a:round/>
                      <a:headEnd len="sm" w="sm" type="none"/>
                      <a:tailEnd len="sm" w="sm" type="none"/>
                    </a:lnT>
                    <a:lnB cap="flat" cmpd="sng" w="12700">
                      <a:solidFill>
                        <a:schemeClr val="accent5"/>
                      </a:solidFill>
                      <a:prstDash val="solid"/>
                      <a:round/>
                      <a:headEnd len="sm" w="sm" type="none"/>
                      <a:tailEnd len="sm" w="sm" type="none"/>
                    </a:lnB>
                    <a:solidFill>
                      <a:srgbClr val="FFFFFF"/>
                    </a:solidFill>
                  </a:tcPr>
                </a:tc>
              </a:tr>
            </a:tbl>
          </a:graphicData>
        </a:graphic>
      </p:graphicFrame>
    </p:spTree>
  </p:cSld>
  <p:clrMapOvr>
    <a:masterClrMapping/>
  </p:clrMapOvr>
</p:sld>
</file>

<file path=ppt/theme/theme1.xml><?xml version="1.0" encoding="utf-8"?>
<a:theme xmlns:a="http://schemas.openxmlformats.org/drawingml/2006/main" xmlns:r="http://schemas.openxmlformats.org/officeDocument/2006/relationships" name="VSP Template">
  <a:themeElements>
    <a:clrScheme name="Brown Bag Template">
      <a:dk1>
        <a:srgbClr val="0070BC"/>
      </a:dk1>
      <a:lt1>
        <a:srgbClr val="1A5484"/>
      </a:lt1>
      <a:dk2>
        <a:srgbClr val="A7A7A7"/>
      </a:dk2>
      <a:lt2>
        <a:srgbClr val="535353"/>
      </a:lt2>
      <a:accent1>
        <a:srgbClr val="0070BC"/>
      </a:accent1>
      <a:accent2>
        <a:srgbClr val="10385A"/>
      </a:accent2>
      <a:accent3>
        <a:srgbClr val="1A5484"/>
      </a:accent3>
      <a:accent4>
        <a:srgbClr val="0F2F4A"/>
      </a:accent4>
      <a:accent5>
        <a:srgbClr val="0B2439"/>
      </a:accent5>
      <a:accent6>
        <a:srgbClr val="081928"/>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0x0101002F9929547868AA4AB121461DD08A3CEC</vt:lpwstr>
  </property>
  <property fmtid="{D5CDD505-2E9C-101B-9397-08002B2CF9AE}" pid="3" name="_ExtendedDescription">
    <vt:lpwstr/>
  </property>
</Properties>
</file>